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34.xml" ContentType="application/vnd.openxmlformats-officedocument.presentationml.tags+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6"/>
  </p:notesMasterIdLst>
  <p:handoutMasterIdLst>
    <p:handoutMasterId r:id="rId7"/>
  </p:handoutMasterIdLst>
  <p:sldIdLst>
    <p:sldId id="4333" r:id="rId5"/>
  </p:sldIdLst>
  <p:sldSz cx="12192000" cy="6858000"/>
  <p:notesSz cx="6858000" cy="9144000"/>
  <p:custDataLst>
    <p:tags r:id="rId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homas Scientific" id="{8D06F7DD-EE30-4817-AB53-AD97C89C8F89}">
          <p14:sldIdLst>
            <p14:sldId id="433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D1D192"/>
    <a:srgbClr val="D88600"/>
    <a:srgbClr val="0000FF"/>
    <a:srgbClr val="33404F"/>
    <a:srgbClr val="FFAB21"/>
    <a:srgbClr val="595959"/>
    <a:srgbClr val="441C6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2838BEF-8BB2-4498-84A7-C5851F593DF1}">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4859" autoAdjust="0"/>
    <p:restoredTop sz="96081" autoAdjust="0"/>
  </p:normalViewPr>
  <p:slideViewPr>
    <p:cSldViewPr snapToGrid="0">
      <p:cViewPr varScale="1">
        <p:scale>
          <a:sx n="75" d="100"/>
          <a:sy n="75" d="100"/>
        </p:scale>
        <p:origin x="144" y="774"/>
      </p:cViewPr>
      <p:guideLst/>
    </p:cSldViewPr>
  </p:slideViewPr>
  <p:outlineViewPr>
    <p:cViewPr>
      <p:scale>
        <a:sx n="33" d="100"/>
        <a:sy n="33" d="100"/>
      </p:scale>
      <p:origin x="0" y="-11940"/>
    </p:cViewPr>
  </p:outlineViewPr>
  <p:notesTextViewPr>
    <p:cViewPr>
      <p:scale>
        <a:sx n="3" d="2"/>
        <a:sy n="3" d="2"/>
      </p:scale>
      <p:origin x="0" y="0"/>
    </p:cViewPr>
  </p:notesTextViewPr>
  <p:sorterViewPr>
    <p:cViewPr>
      <p:scale>
        <a:sx n="25" d="100"/>
        <a:sy n="25" d="100"/>
      </p:scale>
      <p:origin x="0" y="0"/>
    </p:cViewPr>
  </p:sorterViewPr>
  <p:notesViewPr>
    <p:cSldViewPr snapToGrid="0">
      <p:cViewPr varScale="1">
        <p:scale>
          <a:sx n="114" d="100"/>
          <a:sy n="114" d="100"/>
        </p:scale>
        <p:origin x="2568" y="11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gs" Target="tags/tag1.xml"/><Relationship Id="rId13" Type="http://schemas.microsoft.com/office/2018/10/relationships/authors" Target="author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1/21/2025</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0.jpeg>
</file>

<file path=ppt/media/image12.png>
</file>

<file path=ppt/media/image13.png>
</file>

<file path=ppt/media/image3.jpeg>
</file>

<file path=ppt/media/image5.png>
</file>

<file path=ppt/media/image6.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881107-E2F0-4FFB-BAD2-D68BB3595516}" type="datetimeFigureOut">
              <a:rPr lang="en-US" noProof="0" smtClean="0"/>
              <a:t>1/21/2025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818732-FA64-4F57-8EE6-57AA70E1F1E0}" type="slidenum">
              <a:rPr lang="en-US" noProof="0" smtClean="0"/>
              <a:t>‹#›</a:t>
            </a:fld>
            <a:endParaRPr lang="en-US" noProof="0" dirty="0"/>
          </a:p>
        </p:txBody>
      </p:sp>
    </p:spTree>
    <p:extLst>
      <p:ext uri="{BB962C8B-B14F-4D97-AF65-F5344CB8AC3E}">
        <p14:creationId xmlns:p14="http://schemas.microsoft.com/office/powerpoint/2010/main" val="353630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7742B4-B188-3D5E-3EE0-1ABFA5DC6F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B2BC29-F9EC-0A04-7AD0-C52BEDC626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56997A-EF0C-3BD2-6CD9-A75E8221844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DF56842-71F3-4264-D297-E6EE2B611BC1}"/>
              </a:ext>
            </a:extLst>
          </p:cNvPr>
          <p:cNvSpPr>
            <a:spLocks noGrp="1"/>
          </p:cNvSpPr>
          <p:nvPr>
            <p:ph type="sldNum" sz="quarter" idx="5"/>
          </p:nvPr>
        </p:nvSpPr>
        <p:spPr/>
        <p:txBody>
          <a:bodyPr/>
          <a:lstStyle/>
          <a:p>
            <a:fld id="{02818732-FA64-4F57-8EE6-57AA70E1F1E0}" type="slidenum">
              <a:rPr lang="en-US" noProof="0" smtClean="0"/>
              <a:t>1</a:t>
            </a:fld>
            <a:endParaRPr lang="en-US" noProof="0" dirty="0"/>
          </a:p>
        </p:txBody>
      </p:sp>
    </p:spTree>
    <p:extLst>
      <p:ext uri="{BB962C8B-B14F-4D97-AF65-F5344CB8AC3E}">
        <p14:creationId xmlns:p14="http://schemas.microsoft.com/office/powerpoint/2010/main" val="37419600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28.xml"/><Relationship Id="rId7" Type="http://schemas.openxmlformats.org/officeDocument/2006/relationships/image" Target="../media/image4.emf"/><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image" Target="../media/image1.emf"/><Relationship Id="rId5" Type="http://schemas.openxmlformats.org/officeDocument/2006/relationships/oleObject" Target="../embeddings/oleObject3.bin"/><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4.emf"/><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31.xml"/><Relationship Id="rId6" Type="http://schemas.openxmlformats.org/officeDocument/2006/relationships/image" Target="../media/image9.emf"/><Relationship Id="rId5" Type="http://schemas.openxmlformats.org/officeDocument/2006/relationships/image" Target="../media/image8.jpeg"/><Relationship Id="rId4" Type="http://schemas.openxmlformats.org/officeDocument/2006/relationships/image" Target="../media/image7.emf"/></Relationships>
</file>

<file path=ppt/slideLayouts/_rels/slideLayout1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image" Target="../media/image10.jpeg"/><Relationship Id="rId5" Type="http://schemas.openxmlformats.org/officeDocument/2006/relationships/image" Target="../media/image1.emf"/><Relationship Id="rId4" Type="http://schemas.openxmlformats.org/officeDocument/2006/relationships/oleObject" Target="../embeddings/oleObject5.bin"/></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4.emf"/><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4.emf"/><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0.xml"/><Relationship Id="rId1" Type="http://schemas.openxmlformats.org/officeDocument/2006/relationships/tags" Target="../tags/tag9.xml"/><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image" Target="../media/image4.emf"/><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15.xml"/><Relationship Id="rId7" Type="http://schemas.openxmlformats.org/officeDocument/2006/relationships/oleObject" Target="../embeddings/oleObject3.bin"/><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11" Type="http://schemas.openxmlformats.org/officeDocument/2006/relationships/image" Target="../media/image6.png"/><Relationship Id="rId5" Type="http://schemas.openxmlformats.org/officeDocument/2006/relationships/tags" Target="../tags/tag17.xml"/><Relationship Id="rId10" Type="http://schemas.openxmlformats.org/officeDocument/2006/relationships/image" Target="../media/image5.png"/><Relationship Id="rId4" Type="http://schemas.openxmlformats.org/officeDocument/2006/relationships/tags" Target="../tags/tag16.xml"/><Relationship Id="rId9" Type="http://schemas.openxmlformats.org/officeDocument/2006/relationships/image" Target="../media/image4.emf"/></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tags" Target="../tags/tag20.xml"/><Relationship Id="rId7" Type="http://schemas.openxmlformats.org/officeDocument/2006/relationships/image" Target="../media/image1.emf"/><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oleObject" Target="../embeddings/oleObject3.bin"/><Relationship Id="rId5" Type="http://schemas.openxmlformats.org/officeDocument/2006/relationships/slideMaster" Target="../slideMasters/slideMaster1.xml"/><Relationship Id="rId4" Type="http://schemas.openxmlformats.org/officeDocument/2006/relationships/tags" Target="../tags/tag2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4.emf"/><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4.emf"/><Relationship Id="rId5" Type="http://schemas.openxmlformats.org/officeDocument/2006/relationships/image" Target="../media/image1.emf"/><Relationship Id="rId4" Type="http://schemas.openxmlformats.org/officeDocument/2006/relationships/oleObject" Target="../embeddings/oleObject3.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5CAE819B-6FDD-5A77-E502-95D6B9BCE271}"/>
              </a:ext>
            </a:extLst>
          </p:cNvPr>
          <p:cNvGraphicFramePr>
            <a:graphicFrameLocks noChangeAspect="1"/>
          </p:cNvGraphicFramePr>
          <p:nvPr userDrawn="1">
            <p:custDataLst>
              <p:tags r:id="rId1"/>
            </p:custDataLst>
            <p:extLst>
              <p:ext uri="{D42A27DB-BD31-4B8C-83A1-F6EECF244321}">
                <p14:modId xmlns:p14="http://schemas.microsoft.com/office/powerpoint/2010/main" val="93055089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11" imgH="411" progId="TCLayout.ActiveDocument.1">
                  <p:embed/>
                </p:oleObj>
              </mc:Choice>
              <mc:Fallback>
                <p:oleObj name="think-cell Slide" r:id="rId3" imgW="411" imgH="411" progId="TCLayout.ActiveDocument.1">
                  <p:embed/>
                  <p:pic>
                    <p:nvPicPr>
                      <p:cNvPr id="5" name="Object 4" hidden="1">
                        <a:extLst>
                          <a:ext uri="{FF2B5EF4-FFF2-40B4-BE49-F238E27FC236}">
                            <a16:creationId xmlns:a16="http://schemas.microsoft.com/office/drawing/2014/main" id="{5CAE819B-6FDD-5A77-E502-95D6B9BCE271}"/>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Slide Number Placeholder 3">
            <a:extLst>
              <a:ext uri="{FF2B5EF4-FFF2-40B4-BE49-F238E27FC236}">
                <a16:creationId xmlns:a16="http://schemas.microsoft.com/office/drawing/2014/main" id="{65A0928E-4A76-25E1-C8FB-2470788D1056}"/>
              </a:ext>
            </a:extLst>
          </p:cNvPr>
          <p:cNvSpPr>
            <a:spLocks noGrp="1"/>
          </p:cNvSpPr>
          <p:nvPr>
            <p:ph type="sldNum" sz="quarter" idx="11"/>
          </p:nvPr>
        </p:nvSpPr>
        <p:spPr/>
        <p:txBody>
          <a:bodyPr/>
          <a:lstStyle/>
          <a:p>
            <a:fld id="{19B51A1E-902D-48AF-9020-955120F399B6}" type="slidenum">
              <a:rPr lang="en-US" smtClean="0"/>
              <a:pPr/>
              <a:t>‹#›</a:t>
            </a:fld>
            <a:endParaRPr lang="en-US" dirty="0"/>
          </a:p>
        </p:txBody>
      </p:sp>
      <p:pic>
        <p:nvPicPr>
          <p:cNvPr id="6" name="Picture 5" descr="Icon&#10;&#10;Description automatically generated">
            <a:extLst>
              <a:ext uri="{FF2B5EF4-FFF2-40B4-BE49-F238E27FC236}">
                <a16:creationId xmlns:a16="http://schemas.microsoft.com/office/drawing/2014/main" id="{E443BDF0-E3E7-8FC9-71CD-F195F85F9EB9}"/>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37298" y="510363"/>
            <a:ext cx="707682" cy="700605"/>
          </a:xfrm>
          <a:prstGeom prst="rect">
            <a:avLst/>
          </a:prstGeom>
        </p:spPr>
      </p:pic>
      <p:sp>
        <p:nvSpPr>
          <p:cNvPr id="9" name="Text Placeholder 16">
            <a:extLst>
              <a:ext uri="{FF2B5EF4-FFF2-40B4-BE49-F238E27FC236}">
                <a16:creationId xmlns:a16="http://schemas.microsoft.com/office/drawing/2014/main" id="{4CEAC7C7-28E0-6170-3C75-22B1E151C583}"/>
              </a:ext>
            </a:extLst>
          </p:cNvPr>
          <p:cNvSpPr>
            <a:spLocks noGrp="1"/>
          </p:cNvSpPr>
          <p:nvPr>
            <p:ph type="body" sz="quarter" idx="16" hasCustomPrompt="1"/>
          </p:nvPr>
        </p:nvSpPr>
        <p:spPr>
          <a:xfrm>
            <a:off x="1410049" y="615494"/>
            <a:ext cx="10172351" cy="480131"/>
          </a:xfrm>
          <a:prstGeom prst="rect">
            <a:avLst/>
          </a:prstGeom>
          <a:noFill/>
        </p:spPr>
        <p:txBody>
          <a:bodyPr wrap="square" rtlCol="0">
            <a:spAutoFit/>
          </a:bodyPr>
          <a:lstStyle>
            <a:lvl1pPr marL="0" indent="0">
              <a:buNone/>
              <a:defRPr lang="en-US" sz="2800" b="1" dirty="0">
                <a:solidFill>
                  <a:srgbClr val="33404F"/>
                </a:solidFill>
                <a:latin typeface="Gilroy" panose="00000500000000000000" pitchFamily="50" charset="0"/>
              </a:defRPr>
            </a:lvl1pPr>
          </a:lstStyle>
          <a:p>
            <a:pPr marL="0" lvl="0"/>
            <a:r>
              <a:rPr lang="en-US" dirty="0"/>
              <a:t>Edit Master text styles</a:t>
            </a:r>
          </a:p>
        </p:txBody>
      </p:sp>
    </p:spTree>
    <p:extLst>
      <p:ext uri="{BB962C8B-B14F-4D97-AF65-F5344CB8AC3E}">
        <p14:creationId xmlns:p14="http://schemas.microsoft.com/office/powerpoint/2010/main" val="1694761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8_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54D1E80-D66D-40B6-BAEE-26FC64CA4FEC}"/>
              </a:ext>
            </a:extLst>
          </p:cNvPr>
          <p:cNvGraphicFramePr>
            <a:graphicFrameLocks noChangeAspect="1"/>
          </p:cNvGraphicFramePr>
          <p:nvPr userDrawn="1">
            <p:custDataLst>
              <p:tags r:id="rId1"/>
            </p:custDataLst>
            <p:extLst>
              <p:ext uri="{D42A27DB-BD31-4B8C-83A1-F6EECF244321}">
                <p14:modId xmlns:p14="http://schemas.microsoft.com/office/powerpoint/2010/main" val="31869204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4" name="Object 3" hidden="1">
                        <a:extLst>
                          <a:ext uri="{FF2B5EF4-FFF2-40B4-BE49-F238E27FC236}">
                            <a16:creationId xmlns:a16="http://schemas.microsoft.com/office/drawing/2014/main" id="{C54D1E80-D66D-40B6-BAEE-26FC64CA4FEC}"/>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26C753DD-64B8-4E21-A402-C1330C7B247F}"/>
              </a:ext>
            </a:extLst>
          </p:cNvPr>
          <p:cNvSpPr/>
          <p:nvPr userDrawn="1">
            <p:custDataLst>
              <p:tags r:id="rId2"/>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a:xfrm>
            <a:off x="11409431" y="6529386"/>
            <a:ext cx="537262" cy="206104"/>
          </a:xfrm>
          <a:prstGeom prst="rect">
            <a:avLst/>
          </a:prstGeom>
        </p:spPr>
        <p:txBody>
          <a:bodyPr anchor="ctr"/>
          <a:lstStyle>
            <a:lvl1pPr>
              <a:defRPr lang="en-US" smtClean="0"/>
            </a:lvl1pPr>
          </a:lstStyle>
          <a:p>
            <a:pPr algn="ctr"/>
            <a:fld id="{19B51A1E-902D-48AF-9020-955120F399B6}" type="slidenum">
              <a:rPr lang="en-US" smtClean="0"/>
              <a:pPr algn="ctr"/>
              <a:t>‹#›</a:t>
            </a:fld>
            <a:endParaRPr lang="en-US" dirty="0"/>
          </a:p>
        </p:txBody>
      </p:sp>
      <p:sp>
        <p:nvSpPr>
          <p:cNvPr id="32" name="Text Placeholder 16">
            <a:extLst>
              <a:ext uri="{FF2B5EF4-FFF2-40B4-BE49-F238E27FC236}">
                <a16:creationId xmlns:a16="http://schemas.microsoft.com/office/drawing/2014/main" id="{8ACD5EE3-ACCB-D8AF-31BF-8AFF13E23920}"/>
              </a:ext>
            </a:extLst>
          </p:cNvPr>
          <p:cNvSpPr>
            <a:spLocks noGrp="1"/>
          </p:cNvSpPr>
          <p:nvPr>
            <p:ph type="body" sz="quarter" idx="16" hasCustomPrompt="1"/>
          </p:nvPr>
        </p:nvSpPr>
        <p:spPr>
          <a:xfrm>
            <a:off x="609601" y="657021"/>
            <a:ext cx="10966450" cy="548640"/>
          </a:xfrm>
          <a:prstGeom prst="rect">
            <a:avLst/>
          </a:prstGeom>
          <a:noFill/>
        </p:spPr>
        <p:txBody>
          <a:bodyPr vert="horz" lIns="0" tIns="0" rIns="0" bIns="45720" rtlCol="0" anchor="t">
            <a:noAutofit/>
          </a:bodyPr>
          <a:lstStyle>
            <a:lvl1pPr marL="0" indent="0">
              <a:buNone/>
              <a:defRPr lang="en-US" sz="2400" b="0" i="0" dirty="0">
                <a:solidFill>
                  <a:srgbClr val="595959"/>
                </a:solidFill>
                <a:latin typeface="Gilroy"/>
              </a:defRPr>
            </a:lvl1pPr>
          </a:lstStyle>
          <a:p>
            <a:pPr marL="266700" lvl="0" indent="-266700"/>
            <a:r>
              <a:rPr lang="en-US" dirty="0"/>
              <a:t>Edit Master text styles</a:t>
            </a:r>
          </a:p>
        </p:txBody>
      </p:sp>
      <p:pic>
        <p:nvPicPr>
          <p:cNvPr id="8" name="Picture 7">
            <a:extLst>
              <a:ext uri="{FF2B5EF4-FFF2-40B4-BE49-F238E27FC236}">
                <a16:creationId xmlns:a16="http://schemas.microsoft.com/office/drawing/2014/main" id="{DC33CAE6-A2BB-9432-EABD-168DC229096D}"/>
              </a:ext>
            </a:extLst>
          </p:cNvPr>
          <p:cNvPicPr>
            <a:picLocks noChangeAspect="1"/>
          </p:cNvPicPr>
          <p:nvPr userDrawn="1"/>
        </p:nvPicPr>
        <p:blipFill>
          <a:blip r:embed="rId7"/>
          <a:stretch>
            <a:fillRect/>
          </a:stretch>
        </p:blipFill>
        <p:spPr>
          <a:xfrm>
            <a:off x="239265" y="189129"/>
            <a:ext cx="304824" cy="304800"/>
          </a:xfrm>
          <a:prstGeom prst="rect">
            <a:avLst/>
          </a:prstGeom>
        </p:spPr>
      </p:pic>
      <p:sp>
        <p:nvSpPr>
          <p:cNvPr id="2" name="Rectangle 1">
            <a:extLst>
              <a:ext uri="{FF2B5EF4-FFF2-40B4-BE49-F238E27FC236}">
                <a16:creationId xmlns:a16="http://schemas.microsoft.com/office/drawing/2014/main" id="{E9AC5426-5931-A103-9B2C-716C9813A178}"/>
              </a:ext>
            </a:extLst>
          </p:cNvPr>
          <p:cNvSpPr/>
          <p:nvPr userDrawn="1"/>
        </p:nvSpPr>
        <p:spPr>
          <a:xfrm>
            <a:off x="2336672" y="2631995"/>
            <a:ext cx="1464490" cy="6035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fontAlgn="base">
              <a:spcBef>
                <a:spcPct val="0"/>
              </a:spcBef>
              <a:spcAft>
                <a:spcPct val="0"/>
              </a:spcAft>
            </a:pPr>
            <a:r>
              <a:rPr lang="en-US" sz="1200" b="1" dirty="0">
                <a:solidFill>
                  <a:schemeClr val="tx1">
                    <a:lumMod val="85000"/>
                    <a:lumOff val="15000"/>
                  </a:schemeClr>
                </a:solidFill>
                <a:latin typeface="Arial" panose="020B0604020202020204" pitchFamily="34" charset="0"/>
                <a:cs typeface="Arial" panose="020B0604020202020204" pitchFamily="34" charset="0"/>
              </a:rPr>
              <a:t>XX</a:t>
            </a:r>
          </a:p>
        </p:txBody>
      </p:sp>
      <p:sp>
        <p:nvSpPr>
          <p:cNvPr id="5" name="Rectangle 4">
            <a:extLst>
              <a:ext uri="{FF2B5EF4-FFF2-40B4-BE49-F238E27FC236}">
                <a16:creationId xmlns:a16="http://schemas.microsoft.com/office/drawing/2014/main" id="{6F50F833-D35E-5E11-6A0E-0E4D43C650A3}"/>
              </a:ext>
            </a:extLst>
          </p:cNvPr>
          <p:cNvSpPr/>
          <p:nvPr userDrawn="1"/>
        </p:nvSpPr>
        <p:spPr>
          <a:xfrm>
            <a:off x="2336673" y="1909007"/>
            <a:ext cx="1464490" cy="6035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fontAlgn="base">
              <a:spcBef>
                <a:spcPct val="0"/>
              </a:spcBef>
              <a:spcAft>
                <a:spcPct val="0"/>
              </a:spcAft>
            </a:pPr>
            <a:r>
              <a:rPr lang="en-US" sz="1200" b="1" dirty="0">
                <a:solidFill>
                  <a:schemeClr val="tx1">
                    <a:lumMod val="85000"/>
                    <a:lumOff val="15000"/>
                  </a:schemeClr>
                </a:solidFill>
                <a:latin typeface="Arial" panose="020B0604020202020204" pitchFamily="34" charset="0"/>
                <a:cs typeface="Arial" panose="020B0604020202020204" pitchFamily="34" charset="0"/>
              </a:rPr>
              <a:t>XX</a:t>
            </a:r>
          </a:p>
        </p:txBody>
      </p:sp>
      <p:sp>
        <p:nvSpPr>
          <p:cNvPr id="9" name="Rectangle 8">
            <a:extLst>
              <a:ext uri="{FF2B5EF4-FFF2-40B4-BE49-F238E27FC236}">
                <a16:creationId xmlns:a16="http://schemas.microsoft.com/office/drawing/2014/main" id="{F31182CA-431F-F0B6-86E7-DEDD84152C33}"/>
              </a:ext>
            </a:extLst>
          </p:cNvPr>
          <p:cNvSpPr/>
          <p:nvPr userDrawn="1"/>
        </p:nvSpPr>
        <p:spPr>
          <a:xfrm>
            <a:off x="688660" y="1909008"/>
            <a:ext cx="1521072" cy="1326491"/>
          </a:xfrm>
          <a:prstGeom prst="rect">
            <a:avLst/>
          </a:prstGeom>
          <a:solidFill>
            <a:schemeClr val="tx2"/>
          </a:solidFill>
          <a:ln w="15875">
            <a:noFill/>
          </a:ln>
        </p:spPr>
        <p:txBody>
          <a:bodyPr vert="horz" wrap="square" lIns="80682" tIns="40341" rIns="80682" bIns="40341" rtlCol="0" anchor="ctr">
            <a:noAutofit/>
          </a:bodyPr>
          <a:lstStyle/>
          <a:p>
            <a:pPr algn="ctr"/>
            <a:r>
              <a:rPr lang="en-GB" sz="1400" b="1" dirty="0">
                <a:solidFill>
                  <a:schemeClr val="bg1"/>
                </a:solidFill>
                <a:latin typeface="Helvetica" panose="020B0500000000000000" pitchFamily="34" charset="0"/>
              </a:rPr>
              <a:t>XX</a:t>
            </a:r>
          </a:p>
        </p:txBody>
      </p:sp>
      <p:sp>
        <p:nvSpPr>
          <p:cNvPr id="10" name="TextBox 9">
            <a:extLst>
              <a:ext uri="{FF2B5EF4-FFF2-40B4-BE49-F238E27FC236}">
                <a16:creationId xmlns:a16="http://schemas.microsoft.com/office/drawing/2014/main" id="{B3A26877-A7FB-E8D2-CD22-398BCAE2080E}"/>
              </a:ext>
            </a:extLst>
          </p:cNvPr>
          <p:cNvSpPr txBox="1">
            <a:spLocks/>
          </p:cNvSpPr>
          <p:nvPr userDrawn="1"/>
        </p:nvSpPr>
        <p:spPr>
          <a:xfrm>
            <a:off x="4330281" y="1909007"/>
            <a:ext cx="4587979" cy="4382664"/>
          </a:xfrm>
          <a:prstGeom prst="rect">
            <a:avLst/>
          </a:prstGeom>
          <a:noFill/>
          <a:ln w="6350">
            <a:solidFill>
              <a:schemeClr val="bg1">
                <a:lumMod val="75000"/>
              </a:schemeClr>
            </a:solidFill>
          </a:ln>
        </p:spPr>
        <p:txBody>
          <a:bodyPr wrap="square" lIns="182880" tIns="91440" rIns="45720" bIns="0" rtlCol="0" anchor="t">
            <a:noAutofit/>
          </a:bodyPr>
          <a:lstStyle>
            <a:defPPr>
              <a:defRPr lang="en-US"/>
            </a:defPPr>
            <a:lvl1pPr marL="171450" indent="-171450">
              <a:spcAft>
                <a:spcPts val="600"/>
              </a:spcAft>
              <a:buFont typeface="Arial" panose="020B0604020202020204" pitchFamily="34" charset="0"/>
              <a:buChar char="•"/>
              <a:defRPr sz="1200">
                <a:solidFill>
                  <a:schemeClr val="tx1">
                    <a:lumMod val="75000"/>
                    <a:lumOff val="25000"/>
                  </a:schemeClr>
                </a:solidFill>
                <a:latin typeface="Helvetica" pitchFamily="34" charset="0"/>
              </a:defRPr>
            </a:lvl1pPr>
          </a:lstStyle>
          <a:p>
            <a:pPr marL="0" indent="0">
              <a:spcBef>
                <a:spcPts val="500"/>
              </a:spcBef>
              <a:spcAft>
                <a:spcPts val="200"/>
              </a:spcAft>
              <a:buNone/>
            </a:pPr>
            <a:r>
              <a:rPr lang="en-US" b="1" dirty="0">
                <a:solidFill>
                  <a:schemeClr val="tx2"/>
                </a:solidFill>
              </a:rPr>
              <a:t>XX</a:t>
            </a:r>
          </a:p>
          <a:p>
            <a:pPr>
              <a:spcBef>
                <a:spcPts val="500"/>
              </a:spcBef>
              <a:spcAft>
                <a:spcPts val="200"/>
              </a:spcAft>
            </a:pPr>
            <a:r>
              <a:rPr lang="en-US" dirty="0">
                <a:solidFill>
                  <a:schemeClr val="tx1">
                    <a:lumMod val="85000"/>
                    <a:lumOff val="15000"/>
                  </a:schemeClr>
                </a:solidFill>
              </a:rPr>
              <a:t>XX</a:t>
            </a:r>
          </a:p>
          <a:p>
            <a:pPr marL="0" indent="0">
              <a:spcBef>
                <a:spcPts val="1100"/>
              </a:spcBef>
              <a:spcAft>
                <a:spcPts val="200"/>
              </a:spcAft>
              <a:buNone/>
            </a:pPr>
            <a:r>
              <a:rPr lang="en-US" b="1" dirty="0">
                <a:solidFill>
                  <a:schemeClr val="tx2"/>
                </a:solidFill>
              </a:rPr>
              <a:t>XX</a:t>
            </a:r>
            <a:endParaRPr lang="en-US" dirty="0">
              <a:solidFill>
                <a:schemeClr val="tx1">
                  <a:lumMod val="85000"/>
                  <a:lumOff val="15000"/>
                </a:schemeClr>
              </a:solidFill>
            </a:endParaRPr>
          </a:p>
          <a:p>
            <a:pPr>
              <a:spcBef>
                <a:spcPts val="500"/>
              </a:spcBef>
              <a:spcAft>
                <a:spcPts val="200"/>
              </a:spcAft>
            </a:pPr>
            <a:r>
              <a:rPr lang="en-US" dirty="0">
                <a:solidFill>
                  <a:schemeClr val="tx1">
                    <a:lumMod val="85000"/>
                    <a:lumOff val="15000"/>
                  </a:schemeClr>
                </a:solidFill>
              </a:rPr>
              <a:t>XX</a:t>
            </a:r>
          </a:p>
          <a:p>
            <a:pPr marL="0" indent="0">
              <a:spcBef>
                <a:spcPts val="500"/>
              </a:spcBef>
              <a:spcAft>
                <a:spcPts val="200"/>
              </a:spcAft>
              <a:buNone/>
            </a:pPr>
            <a:r>
              <a:rPr lang="en-US" b="1" dirty="0">
                <a:solidFill>
                  <a:schemeClr val="tx2"/>
                </a:solidFill>
              </a:rPr>
              <a:t>XX</a:t>
            </a:r>
          </a:p>
        </p:txBody>
      </p:sp>
      <p:sp>
        <p:nvSpPr>
          <p:cNvPr id="11" name="Rectangle 10">
            <a:extLst>
              <a:ext uri="{FF2B5EF4-FFF2-40B4-BE49-F238E27FC236}">
                <a16:creationId xmlns:a16="http://schemas.microsoft.com/office/drawing/2014/main" id="{5A16B543-926F-1C49-8995-06C77BE218B4}"/>
              </a:ext>
            </a:extLst>
          </p:cNvPr>
          <p:cNvSpPr/>
          <p:nvPr userDrawn="1"/>
        </p:nvSpPr>
        <p:spPr>
          <a:xfrm>
            <a:off x="688660" y="3370419"/>
            <a:ext cx="1521072" cy="1326491"/>
          </a:xfrm>
          <a:prstGeom prst="rect">
            <a:avLst/>
          </a:prstGeom>
          <a:solidFill>
            <a:schemeClr val="bg1">
              <a:lumMod val="65000"/>
            </a:schemeClr>
          </a:solidFill>
          <a:ln w="15875">
            <a:noFill/>
          </a:ln>
        </p:spPr>
        <p:txBody>
          <a:bodyPr vert="horz" wrap="square" lIns="80682" tIns="40341" rIns="80682" bIns="40341" rtlCol="0" anchor="ctr">
            <a:noAutofit/>
          </a:bodyPr>
          <a:lstStyle/>
          <a:p>
            <a:pPr algn="ctr"/>
            <a:r>
              <a:rPr lang="en-GB" sz="1400" b="1" dirty="0">
                <a:solidFill>
                  <a:schemeClr val="bg1"/>
                </a:solidFill>
                <a:latin typeface="Helvetica" panose="020B0500000000000000" pitchFamily="34" charset="0"/>
              </a:rPr>
              <a:t>XX</a:t>
            </a:r>
          </a:p>
        </p:txBody>
      </p:sp>
      <p:sp>
        <p:nvSpPr>
          <p:cNvPr id="12" name="Rectangle 11">
            <a:extLst>
              <a:ext uri="{FF2B5EF4-FFF2-40B4-BE49-F238E27FC236}">
                <a16:creationId xmlns:a16="http://schemas.microsoft.com/office/drawing/2014/main" id="{71E54E9E-F767-3097-D346-242D7F8D0A5A}"/>
              </a:ext>
            </a:extLst>
          </p:cNvPr>
          <p:cNvSpPr/>
          <p:nvPr userDrawn="1"/>
        </p:nvSpPr>
        <p:spPr>
          <a:xfrm>
            <a:off x="2336672" y="4093406"/>
            <a:ext cx="1464490" cy="603504"/>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fontAlgn="base">
              <a:spcBef>
                <a:spcPct val="0"/>
              </a:spcBef>
              <a:spcAft>
                <a:spcPct val="0"/>
              </a:spcAft>
            </a:pPr>
            <a:r>
              <a:rPr lang="en-US" sz="1200" b="1" dirty="0">
                <a:solidFill>
                  <a:schemeClr val="tx1">
                    <a:lumMod val="50000"/>
                    <a:lumOff val="50000"/>
                  </a:schemeClr>
                </a:solidFill>
                <a:latin typeface="Arial" panose="020B0604020202020204" pitchFamily="34" charset="0"/>
                <a:cs typeface="Arial" panose="020B0604020202020204" pitchFamily="34" charset="0"/>
              </a:rPr>
              <a:t>XX</a:t>
            </a:r>
          </a:p>
        </p:txBody>
      </p:sp>
      <p:sp>
        <p:nvSpPr>
          <p:cNvPr id="13" name="Rectangle 12">
            <a:extLst>
              <a:ext uri="{FF2B5EF4-FFF2-40B4-BE49-F238E27FC236}">
                <a16:creationId xmlns:a16="http://schemas.microsoft.com/office/drawing/2014/main" id="{8E9504B0-0292-1965-272B-9B41AA48DD6A}"/>
              </a:ext>
            </a:extLst>
          </p:cNvPr>
          <p:cNvSpPr/>
          <p:nvPr userDrawn="1"/>
        </p:nvSpPr>
        <p:spPr>
          <a:xfrm>
            <a:off x="2336672" y="3370419"/>
            <a:ext cx="1464490" cy="603504"/>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fontAlgn="base">
              <a:spcBef>
                <a:spcPct val="0"/>
              </a:spcBef>
              <a:spcAft>
                <a:spcPct val="0"/>
              </a:spcAft>
            </a:pPr>
            <a:r>
              <a:rPr lang="en-US" sz="1200" b="1" dirty="0">
                <a:solidFill>
                  <a:schemeClr val="tx1">
                    <a:lumMod val="50000"/>
                    <a:lumOff val="50000"/>
                  </a:schemeClr>
                </a:solidFill>
                <a:latin typeface="Arial" panose="020B0604020202020204" pitchFamily="34" charset="0"/>
                <a:cs typeface="Arial" panose="020B0604020202020204" pitchFamily="34" charset="0"/>
              </a:rPr>
              <a:t>XX</a:t>
            </a:r>
          </a:p>
        </p:txBody>
      </p:sp>
      <p:grpSp>
        <p:nvGrpSpPr>
          <p:cNvPr id="14" name="Group 13">
            <a:extLst>
              <a:ext uri="{FF2B5EF4-FFF2-40B4-BE49-F238E27FC236}">
                <a16:creationId xmlns:a16="http://schemas.microsoft.com/office/drawing/2014/main" id="{DA4F756E-CBF6-9531-D25B-2D39E4C92519}"/>
              </a:ext>
            </a:extLst>
          </p:cNvPr>
          <p:cNvGrpSpPr/>
          <p:nvPr userDrawn="1"/>
        </p:nvGrpSpPr>
        <p:grpSpPr>
          <a:xfrm>
            <a:off x="688661" y="1529829"/>
            <a:ext cx="3112501" cy="217493"/>
            <a:chOff x="457198" y="1529829"/>
            <a:chExt cx="3112501" cy="217493"/>
          </a:xfrm>
        </p:grpSpPr>
        <p:sp>
          <p:nvSpPr>
            <p:cNvPr id="15" name="TextBox 14">
              <a:extLst>
                <a:ext uri="{FF2B5EF4-FFF2-40B4-BE49-F238E27FC236}">
                  <a16:creationId xmlns:a16="http://schemas.microsoft.com/office/drawing/2014/main" id="{8D55EFBB-9687-61BA-28D7-D13A114ED759}"/>
                </a:ext>
              </a:extLst>
            </p:cNvPr>
            <p:cNvSpPr txBox="1"/>
            <p:nvPr/>
          </p:nvSpPr>
          <p:spPr>
            <a:xfrm>
              <a:off x="457199" y="1529829"/>
              <a:ext cx="3112500" cy="184666"/>
            </a:xfrm>
            <a:prstGeom prst="rect">
              <a:avLst/>
            </a:prstGeom>
            <a:noFill/>
          </p:spPr>
          <p:txBody>
            <a:bodyPr wrap="square" lIns="0" tIns="0" rIns="0" bIns="0" rtlCol="0" anchor="b">
              <a:spAutoFit/>
            </a:bodyPr>
            <a:lstStyle>
              <a:defPPr>
                <a:defRPr lang="en-US"/>
              </a:defPPr>
              <a:lvl1pPr algn="ctr">
                <a:defRPr sz="1400" b="1">
                  <a:latin typeface="Arial" pitchFamily="34" charset="0"/>
                  <a:cs typeface="Arial" pitchFamily="34" charset="0"/>
                </a:defRPr>
              </a:lvl1pPr>
            </a:lstStyle>
            <a:p>
              <a:r>
                <a:rPr lang="en-US" sz="1200" dirty="0"/>
                <a:t>XX</a:t>
              </a:r>
            </a:p>
          </p:txBody>
        </p:sp>
        <p:cxnSp>
          <p:nvCxnSpPr>
            <p:cNvPr id="16" name="Straight Connector 15">
              <a:extLst>
                <a:ext uri="{FF2B5EF4-FFF2-40B4-BE49-F238E27FC236}">
                  <a16:creationId xmlns:a16="http://schemas.microsoft.com/office/drawing/2014/main" id="{823D4A3C-A7B1-8628-E594-A107EC64713E}"/>
                </a:ext>
              </a:extLst>
            </p:cNvPr>
            <p:cNvCxnSpPr>
              <a:cxnSpLocks/>
            </p:cNvCxnSpPr>
            <p:nvPr/>
          </p:nvCxnSpPr>
          <p:spPr>
            <a:xfrm>
              <a:off x="457198" y="1747322"/>
              <a:ext cx="3112501"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7" name="Line 3">
            <a:extLst>
              <a:ext uri="{FF2B5EF4-FFF2-40B4-BE49-F238E27FC236}">
                <a16:creationId xmlns:a16="http://schemas.microsoft.com/office/drawing/2014/main" id="{ECC2A736-254A-93A7-D4EA-1E8CDF8ACA8B}"/>
              </a:ext>
            </a:extLst>
          </p:cNvPr>
          <p:cNvSpPr>
            <a:spLocks noChangeShapeType="1"/>
          </p:cNvSpPr>
          <p:nvPr userDrawn="1">
            <p:custDataLst>
              <p:tags r:id="rId3"/>
            </p:custDataLst>
          </p:nvPr>
        </p:nvSpPr>
        <p:spPr bwMode="auto">
          <a:xfrm>
            <a:off x="688659" y="4831045"/>
            <a:ext cx="3108960" cy="0"/>
          </a:xfrm>
          <a:prstGeom prst="line">
            <a:avLst/>
          </a:prstGeom>
          <a:noFill/>
          <a:ln w="9525">
            <a:solidFill>
              <a:schemeClr val="tx1"/>
            </a:solidFill>
            <a:prstDash val="lg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sz="1200" dirty="0">
              <a:solidFill>
                <a:srgbClr val="000000"/>
              </a:solidFill>
            </a:endParaRPr>
          </a:p>
        </p:txBody>
      </p:sp>
      <p:sp>
        <p:nvSpPr>
          <p:cNvPr id="18" name="Rectangle 17">
            <a:extLst>
              <a:ext uri="{FF2B5EF4-FFF2-40B4-BE49-F238E27FC236}">
                <a16:creationId xmlns:a16="http://schemas.microsoft.com/office/drawing/2014/main" id="{7E0F17EB-1667-8267-E201-94C76B570964}"/>
              </a:ext>
            </a:extLst>
          </p:cNvPr>
          <p:cNvSpPr/>
          <p:nvPr userDrawn="1"/>
        </p:nvSpPr>
        <p:spPr>
          <a:xfrm>
            <a:off x="2336673" y="5688167"/>
            <a:ext cx="1464490" cy="603504"/>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fontAlgn="base">
              <a:spcBef>
                <a:spcPct val="0"/>
              </a:spcBef>
              <a:spcAft>
                <a:spcPct val="0"/>
              </a:spcAft>
            </a:pPr>
            <a:r>
              <a:rPr lang="en-US" sz="1200" b="1" dirty="0">
                <a:solidFill>
                  <a:schemeClr val="tx1">
                    <a:lumMod val="50000"/>
                    <a:lumOff val="50000"/>
                  </a:schemeClr>
                </a:solidFill>
                <a:latin typeface="Arial" panose="020B0604020202020204" pitchFamily="34" charset="0"/>
                <a:cs typeface="Arial" panose="020B0604020202020204" pitchFamily="34" charset="0"/>
              </a:rPr>
              <a:t>XX</a:t>
            </a:r>
          </a:p>
        </p:txBody>
      </p:sp>
      <p:sp>
        <p:nvSpPr>
          <p:cNvPr id="19" name="Rectangle 18">
            <a:extLst>
              <a:ext uri="{FF2B5EF4-FFF2-40B4-BE49-F238E27FC236}">
                <a16:creationId xmlns:a16="http://schemas.microsoft.com/office/drawing/2014/main" id="{DEFD481F-5370-F9E1-70DD-A24D8C65722C}"/>
              </a:ext>
            </a:extLst>
          </p:cNvPr>
          <p:cNvSpPr/>
          <p:nvPr userDrawn="1"/>
        </p:nvSpPr>
        <p:spPr>
          <a:xfrm>
            <a:off x="2336673" y="4965180"/>
            <a:ext cx="1464490" cy="603504"/>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fontAlgn="base">
              <a:spcBef>
                <a:spcPct val="0"/>
              </a:spcBef>
              <a:spcAft>
                <a:spcPct val="0"/>
              </a:spcAft>
            </a:pPr>
            <a:r>
              <a:rPr lang="en-US" sz="1200" b="1" dirty="0">
                <a:solidFill>
                  <a:schemeClr val="tx1">
                    <a:lumMod val="50000"/>
                    <a:lumOff val="50000"/>
                  </a:schemeClr>
                </a:solidFill>
                <a:latin typeface="Arial" panose="020B0604020202020204" pitchFamily="34" charset="0"/>
                <a:cs typeface="Arial" panose="020B0604020202020204" pitchFamily="34" charset="0"/>
              </a:rPr>
              <a:t>XX</a:t>
            </a:r>
          </a:p>
        </p:txBody>
      </p:sp>
      <p:sp>
        <p:nvSpPr>
          <p:cNvPr id="20" name="Rectangle 19">
            <a:extLst>
              <a:ext uri="{FF2B5EF4-FFF2-40B4-BE49-F238E27FC236}">
                <a16:creationId xmlns:a16="http://schemas.microsoft.com/office/drawing/2014/main" id="{F901953C-5658-4B55-2699-6B19CD469617}"/>
              </a:ext>
            </a:extLst>
          </p:cNvPr>
          <p:cNvSpPr/>
          <p:nvPr userDrawn="1"/>
        </p:nvSpPr>
        <p:spPr>
          <a:xfrm>
            <a:off x="688660" y="4965180"/>
            <a:ext cx="1521072" cy="1326491"/>
          </a:xfrm>
          <a:prstGeom prst="rect">
            <a:avLst/>
          </a:prstGeom>
          <a:solidFill>
            <a:schemeClr val="bg1">
              <a:lumMod val="65000"/>
            </a:schemeClr>
          </a:solidFill>
          <a:ln w="15875">
            <a:noFill/>
          </a:ln>
        </p:spPr>
        <p:txBody>
          <a:bodyPr vert="horz" wrap="square" lIns="80682" tIns="40341" rIns="80682" bIns="40341" rtlCol="0" anchor="ctr">
            <a:noAutofit/>
          </a:bodyPr>
          <a:lstStyle/>
          <a:p>
            <a:pPr algn="ctr"/>
            <a:r>
              <a:rPr lang="en-GB" sz="1400" b="1" dirty="0">
                <a:solidFill>
                  <a:schemeClr val="bg1"/>
                </a:solidFill>
                <a:latin typeface="Helvetica" panose="020B0500000000000000" pitchFamily="34" charset="0"/>
              </a:rPr>
              <a:t>XX</a:t>
            </a:r>
          </a:p>
        </p:txBody>
      </p:sp>
      <p:sp>
        <p:nvSpPr>
          <p:cNvPr id="21" name="Isosceles Triangle 20">
            <a:extLst>
              <a:ext uri="{FF2B5EF4-FFF2-40B4-BE49-F238E27FC236}">
                <a16:creationId xmlns:a16="http://schemas.microsoft.com/office/drawing/2014/main" id="{7BF9B8DE-07DB-9CBC-DDE1-DE7C467845AC}"/>
              </a:ext>
            </a:extLst>
          </p:cNvPr>
          <p:cNvSpPr/>
          <p:nvPr userDrawn="1"/>
        </p:nvSpPr>
        <p:spPr>
          <a:xfrm rot="5400000">
            <a:off x="3402476" y="2434633"/>
            <a:ext cx="1326489" cy="275238"/>
          </a:xfrm>
          <a:prstGeom prst="triangle">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871C8DA2-09C6-4884-F8ED-8AD5ED7B43A9}"/>
              </a:ext>
            </a:extLst>
          </p:cNvPr>
          <p:cNvSpPr/>
          <p:nvPr userDrawn="1"/>
        </p:nvSpPr>
        <p:spPr>
          <a:xfrm>
            <a:off x="609600" y="1838320"/>
            <a:ext cx="253538" cy="253538"/>
          </a:xfrm>
          <a:prstGeom prst="ellipse">
            <a:avLst/>
          </a:prstGeom>
          <a:solidFill>
            <a:schemeClr val="tx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b="1" dirty="0">
                <a:solidFill>
                  <a:schemeClr val="bg1"/>
                </a:solidFill>
                <a:latin typeface="Arial" pitchFamily="34" charset="0"/>
                <a:cs typeface="Arial" pitchFamily="34" charset="0"/>
              </a:rPr>
              <a:t>1</a:t>
            </a:r>
          </a:p>
        </p:txBody>
      </p:sp>
      <p:sp>
        <p:nvSpPr>
          <p:cNvPr id="23" name="Oval 22">
            <a:extLst>
              <a:ext uri="{FF2B5EF4-FFF2-40B4-BE49-F238E27FC236}">
                <a16:creationId xmlns:a16="http://schemas.microsoft.com/office/drawing/2014/main" id="{0FDC2622-7607-D73C-5CEC-71822315F8A4}"/>
              </a:ext>
            </a:extLst>
          </p:cNvPr>
          <p:cNvSpPr/>
          <p:nvPr userDrawn="1"/>
        </p:nvSpPr>
        <p:spPr>
          <a:xfrm>
            <a:off x="609600" y="3299731"/>
            <a:ext cx="253538" cy="253538"/>
          </a:xfrm>
          <a:prstGeom prst="ellipse">
            <a:avLst/>
          </a:prstGeom>
          <a:solidFill>
            <a:schemeClr val="tx1">
              <a:lumMod val="50000"/>
              <a:lumOff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b="1" dirty="0">
                <a:solidFill>
                  <a:schemeClr val="bg1"/>
                </a:solidFill>
                <a:latin typeface="Arial" pitchFamily="34" charset="0"/>
                <a:cs typeface="Arial" pitchFamily="34" charset="0"/>
              </a:rPr>
              <a:t>2</a:t>
            </a:r>
          </a:p>
        </p:txBody>
      </p:sp>
      <p:sp>
        <p:nvSpPr>
          <p:cNvPr id="24" name="Oval 23">
            <a:extLst>
              <a:ext uri="{FF2B5EF4-FFF2-40B4-BE49-F238E27FC236}">
                <a16:creationId xmlns:a16="http://schemas.microsoft.com/office/drawing/2014/main" id="{FF3C4E63-3800-3B07-E0AE-3D31E4F75EA3}"/>
              </a:ext>
            </a:extLst>
          </p:cNvPr>
          <p:cNvSpPr/>
          <p:nvPr userDrawn="1"/>
        </p:nvSpPr>
        <p:spPr>
          <a:xfrm>
            <a:off x="609600" y="4894492"/>
            <a:ext cx="253538" cy="253538"/>
          </a:xfrm>
          <a:prstGeom prst="ellipse">
            <a:avLst/>
          </a:prstGeom>
          <a:solidFill>
            <a:schemeClr val="tx1">
              <a:lumMod val="50000"/>
              <a:lumOff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b="1" dirty="0">
                <a:solidFill>
                  <a:schemeClr val="bg1"/>
                </a:solidFill>
                <a:latin typeface="Arial" pitchFamily="34" charset="0"/>
                <a:cs typeface="Arial" pitchFamily="34" charset="0"/>
              </a:rPr>
              <a:t>3</a:t>
            </a:r>
          </a:p>
        </p:txBody>
      </p:sp>
    </p:spTree>
    <p:extLst>
      <p:ext uri="{BB962C8B-B14F-4D97-AF65-F5344CB8AC3E}">
        <p14:creationId xmlns:p14="http://schemas.microsoft.com/office/powerpoint/2010/main" val="250131831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84">
          <p15:clr>
            <a:srgbClr val="FBAE40"/>
          </p15:clr>
        </p15:guide>
        <p15:guide id="4" pos="729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4_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54D1E80-D66D-40B6-BAEE-26FC64CA4FEC}"/>
              </a:ext>
            </a:extLst>
          </p:cNvPr>
          <p:cNvGraphicFramePr>
            <a:graphicFrameLocks noChangeAspect="1"/>
          </p:cNvGraphicFramePr>
          <p:nvPr userDrawn="1">
            <p:custDataLst>
              <p:tags r:id="rId1"/>
            </p:custDataLst>
            <p:extLst>
              <p:ext uri="{D42A27DB-BD31-4B8C-83A1-F6EECF244321}">
                <p14:modId xmlns:p14="http://schemas.microsoft.com/office/powerpoint/2010/main" val="31869204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4" name="Object 3" hidden="1">
                        <a:extLst>
                          <a:ext uri="{FF2B5EF4-FFF2-40B4-BE49-F238E27FC236}">
                            <a16:creationId xmlns:a16="http://schemas.microsoft.com/office/drawing/2014/main" id="{C54D1E80-D66D-40B6-BAEE-26FC64CA4FE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26C753DD-64B8-4E21-A402-C1330C7B247F}"/>
              </a:ext>
            </a:extLst>
          </p:cNvPr>
          <p:cNvSpPr/>
          <p:nvPr userDrawn="1">
            <p:custDataLst>
              <p:tags r:id="rId2"/>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a:xfrm>
            <a:off x="11409431" y="6529386"/>
            <a:ext cx="537262" cy="206104"/>
          </a:xfrm>
          <a:prstGeom prst="rect">
            <a:avLst/>
          </a:prstGeom>
        </p:spPr>
        <p:txBody>
          <a:bodyPr anchor="ctr"/>
          <a:lstStyle>
            <a:lvl1pPr>
              <a:defRPr lang="en-US" smtClean="0"/>
            </a:lvl1pPr>
          </a:lstStyle>
          <a:p>
            <a:pPr algn="ctr"/>
            <a:fld id="{19B51A1E-902D-48AF-9020-955120F399B6}" type="slidenum">
              <a:rPr lang="en-US" smtClean="0"/>
              <a:pPr algn="ctr"/>
              <a:t>‹#›</a:t>
            </a:fld>
            <a:endParaRPr lang="en-US" dirty="0"/>
          </a:p>
        </p:txBody>
      </p:sp>
      <p:sp>
        <p:nvSpPr>
          <p:cNvPr id="32" name="Text Placeholder 16">
            <a:extLst>
              <a:ext uri="{FF2B5EF4-FFF2-40B4-BE49-F238E27FC236}">
                <a16:creationId xmlns:a16="http://schemas.microsoft.com/office/drawing/2014/main" id="{8ACD5EE3-ACCB-D8AF-31BF-8AFF13E23920}"/>
              </a:ext>
            </a:extLst>
          </p:cNvPr>
          <p:cNvSpPr>
            <a:spLocks noGrp="1"/>
          </p:cNvSpPr>
          <p:nvPr>
            <p:ph type="body" sz="quarter" idx="16" hasCustomPrompt="1"/>
          </p:nvPr>
        </p:nvSpPr>
        <p:spPr>
          <a:xfrm>
            <a:off x="609601" y="657021"/>
            <a:ext cx="10966450" cy="548640"/>
          </a:xfrm>
          <a:prstGeom prst="rect">
            <a:avLst/>
          </a:prstGeom>
          <a:noFill/>
        </p:spPr>
        <p:txBody>
          <a:bodyPr vert="horz" lIns="0" tIns="0" rIns="0" bIns="45720" rtlCol="0" anchor="t">
            <a:noAutofit/>
          </a:bodyPr>
          <a:lstStyle>
            <a:lvl1pPr marL="0" indent="0">
              <a:buNone/>
              <a:defRPr lang="en-US" sz="2400" b="0" i="0" dirty="0">
                <a:solidFill>
                  <a:srgbClr val="595959"/>
                </a:solidFill>
                <a:latin typeface="Gilroy"/>
              </a:defRPr>
            </a:lvl1pPr>
          </a:lstStyle>
          <a:p>
            <a:pPr marL="266700" lvl="0" indent="-266700"/>
            <a:r>
              <a:rPr lang="en-US" dirty="0"/>
              <a:t>Edit Master text styles</a:t>
            </a:r>
          </a:p>
        </p:txBody>
      </p:sp>
      <p:pic>
        <p:nvPicPr>
          <p:cNvPr id="8" name="Picture 7">
            <a:extLst>
              <a:ext uri="{FF2B5EF4-FFF2-40B4-BE49-F238E27FC236}">
                <a16:creationId xmlns:a16="http://schemas.microsoft.com/office/drawing/2014/main" id="{DC33CAE6-A2BB-9432-EABD-168DC229096D}"/>
              </a:ext>
            </a:extLst>
          </p:cNvPr>
          <p:cNvPicPr>
            <a:picLocks noChangeAspect="1"/>
          </p:cNvPicPr>
          <p:nvPr userDrawn="1"/>
        </p:nvPicPr>
        <p:blipFill>
          <a:blip r:embed="rId6"/>
          <a:stretch>
            <a:fillRect/>
          </a:stretch>
        </p:blipFill>
        <p:spPr>
          <a:xfrm>
            <a:off x="239265" y="189129"/>
            <a:ext cx="304824" cy="304800"/>
          </a:xfrm>
          <a:prstGeom prst="rect">
            <a:avLst/>
          </a:prstGeom>
        </p:spPr>
      </p:pic>
      <p:grpSp>
        <p:nvGrpSpPr>
          <p:cNvPr id="2" name="Group 1">
            <a:extLst>
              <a:ext uri="{FF2B5EF4-FFF2-40B4-BE49-F238E27FC236}">
                <a16:creationId xmlns:a16="http://schemas.microsoft.com/office/drawing/2014/main" id="{B25CBE6A-6EA4-89E9-C154-792EB3BD1DF2}"/>
              </a:ext>
            </a:extLst>
          </p:cNvPr>
          <p:cNvGrpSpPr/>
          <p:nvPr userDrawn="1"/>
        </p:nvGrpSpPr>
        <p:grpSpPr>
          <a:xfrm>
            <a:off x="609600" y="1287553"/>
            <a:ext cx="10966452" cy="5040113"/>
            <a:chOff x="609600" y="1287553"/>
            <a:chExt cx="10966452" cy="5040113"/>
          </a:xfrm>
        </p:grpSpPr>
        <p:sp>
          <p:nvSpPr>
            <p:cNvPr id="5" name="Content Placeholder 10">
              <a:extLst>
                <a:ext uri="{FF2B5EF4-FFF2-40B4-BE49-F238E27FC236}">
                  <a16:creationId xmlns:a16="http://schemas.microsoft.com/office/drawing/2014/main" id="{C6D35832-44EE-13BB-6D69-FB074FF5662A}"/>
                </a:ext>
              </a:extLst>
            </p:cNvPr>
            <p:cNvSpPr txBox="1">
              <a:spLocks/>
            </p:cNvSpPr>
            <p:nvPr/>
          </p:nvSpPr>
          <p:spPr>
            <a:xfrm>
              <a:off x="609600" y="1287553"/>
              <a:ext cx="4488046" cy="286232"/>
            </a:xfrm>
            <a:prstGeom prst="rect">
              <a:avLst/>
            </a:prstGeom>
            <a:solidFill>
              <a:schemeClr val="tx2"/>
            </a:solidFill>
            <a:ln w="15875">
              <a:solidFill>
                <a:schemeClr val="tx2"/>
              </a:solidFill>
            </a:ln>
          </p:spPr>
          <p:txBody>
            <a:bodyPr wrap="square" lIns="45720" tIns="45720" rIns="45720" bIns="45720" anchor="ctr" anchorCtr="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b="1" dirty="0">
                  <a:solidFill>
                    <a:schemeClr val="bg1"/>
                  </a:solidFill>
                  <a:latin typeface="Calibri Light" panose="020F0302020204030204" pitchFamily="34" charset="0"/>
                  <a:ea typeface="Calibri Light" panose="020F0302020204030204" pitchFamily="34" charset="0"/>
                  <a:cs typeface="Calibri Light" panose="020F0302020204030204" pitchFamily="34" charset="0"/>
                </a:rPr>
                <a:t>Project Context &amp; Objective</a:t>
              </a:r>
              <a:endParaRPr lang="en-US" sz="1200" b="1" dirty="0">
                <a:solidFill>
                  <a:schemeClr val="bg1"/>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9" name="Content Placeholder 10">
              <a:extLst>
                <a:ext uri="{FF2B5EF4-FFF2-40B4-BE49-F238E27FC236}">
                  <a16:creationId xmlns:a16="http://schemas.microsoft.com/office/drawing/2014/main" id="{58C9A122-A63C-0043-6388-BFD3DCE3EA91}"/>
                </a:ext>
              </a:extLst>
            </p:cNvPr>
            <p:cNvSpPr txBox="1">
              <a:spLocks/>
            </p:cNvSpPr>
            <p:nvPr/>
          </p:nvSpPr>
          <p:spPr>
            <a:xfrm>
              <a:off x="609600" y="1573784"/>
              <a:ext cx="4488046" cy="3211195"/>
            </a:xfrm>
            <a:prstGeom prst="rect">
              <a:avLst/>
            </a:prstGeom>
            <a:ln w="15875">
              <a:solidFill>
                <a:schemeClr val="tx2"/>
              </a:solidFill>
            </a:ln>
          </p:spPr>
          <p:txBody>
            <a:bodyPr lIns="91440" tIns="91440" rIns="91440" bIns="91440">
              <a:noAutofit/>
            </a:bodyPr>
            <a:lstStyle>
              <a:defPPr>
                <a:defRPr lang="en-US"/>
              </a:defPPr>
              <a:lvl1pPr indent="0">
                <a:lnSpc>
                  <a:spcPct val="90000"/>
                </a:lnSpc>
                <a:spcBef>
                  <a:spcPts val="768"/>
                </a:spcBef>
                <a:spcAft>
                  <a:spcPts val="0"/>
                </a:spcAft>
                <a:buFont typeface="Arial" panose="020B0604020202020204" pitchFamily="34" charset="0"/>
                <a:buNone/>
                <a:defRPr sz="1400" b="1">
                  <a:latin typeface="+mj-lt"/>
                </a:defRPr>
              </a:lvl1pPr>
              <a:lvl2pPr marL="378000" lvl="1" indent="-180000">
                <a:lnSpc>
                  <a:spcPct val="90000"/>
                </a:lnSpc>
                <a:spcBef>
                  <a:spcPts val="300"/>
                </a:spcBef>
                <a:buFont typeface="Arial" panose="020B0604020202020204" pitchFamily="34" charset="0"/>
                <a:buChar char="–"/>
                <a:defRPr sz="1200" b="0">
                  <a:latin typeface="+mj-lt"/>
                </a:defRPr>
              </a:lvl2pPr>
              <a:lvl3pPr marL="558000" indent="-179388">
                <a:lnSpc>
                  <a:spcPct val="100000"/>
                </a:lnSpc>
                <a:spcBef>
                  <a:spcPts val="0"/>
                </a:spcBef>
                <a:buFont typeface="Arial" panose="020B0604020202020204" pitchFamily="34" charset="0"/>
                <a:buChar char="•"/>
                <a:defRPr sz="1600" b="0"/>
              </a:lvl3pPr>
              <a:lvl4pPr marL="738000" indent="-179388">
                <a:lnSpc>
                  <a:spcPct val="100000"/>
                </a:lnSpc>
                <a:spcBef>
                  <a:spcPts val="0"/>
                </a:spcBef>
                <a:buFont typeface="Arial" panose="020B0604020202020204" pitchFamily="34" charset="0"/>
                <a:buChar char="–"/>
                <a:defRPr sz="1600" b="0"/>
              </a:lvl4pPr>
              <a:lvl5pPr marL="738000" indent="-179388">
                <a:lnSpc>
                  <a:spcPct val="100000"/>
                </a:lnSpc>
                <a:spcBef>
                  <a:spcPts val="0"/>
                </a:spcBef>
                <a:buFont typeface="Arial" panose="020B0604020202020204" pitchFamily="34" charset="0"/>
                <a:buChar char="–"/>
                <a:tabLst/>
                <a:defRPr sz="1600" b="0"/>
              </a:lvl5pPr>
              <a:lvl6pPr marL="717550" indent="-179388">
                <a:spcBef>
                  <a:spcPct val="20000"/>
                </a:spcBef>
                <a:buFont typeface="Arial" panose="020B0604020202020204" pitchFamily="34" charset="0"/>
                <a:buChar char="–"/>
                <a:defRPr sz="1600"/>
              </a:lvl6pPr>
              <a:lvl7pPr marL="717550" indent="-179388">
                <a:spcBef>
                  <a:spcPct val="20000"/>
                </a:spcBef>
                <a:buFont typeface="Arial" panose="020B0604020202020204" pitchFamily="34" charset="0"/>
                <a:buChar char="–"/>
                <a:defRPr sz="16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marL="231775" lvl="1" indent="-228600" rtl="0" fontAlgn="ctr">
                <a:spcBef>
                  <a:spcPts val="0"/>
                </a:spcBef>
                <a:spcAft>
                  <a:spcPts val="300"/>
                </a:spcAft>
                <a:buFont typeface="Arial" panose="020B0604020202020204" pitchFamily="34" charset="0"/>
                <a:buChar char="•"/>
              </a:pPr>
              <a:r>
                <a:rPr lang="en-US" sz="1400" dirty="0">
                  <a:latin typeface="Calibri Light" panose="020F0302020204030204" pitchFamily="34" charset="0"/>
                  <a:ea typeface="Calibri Light" panose="020F0302020204030204" pitchFamily="34" charset="0"/>
                  <a:cs typeface="Calibri Light" panose="020F0302020204030204" pitchFamily="34" charset="0"/>
                </a:rPr>
                <a:t>XX</a:t>
              </a:r>
              <a:endParaRPr lang="en-US" sz="1400" dirty="0">
                <a:effectLst/>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0" name="Content Placeholder 10">
              <a:extLst>
                <a:ext uri="{FF2B5EF4-FFF2-40B4-BE49-F238E27FC236}">
                  <a16:creationId xmlns:a16="http://schemas.microsoft.com/office/drawing/2014/main" id="{332C8CA4-B1BB-8328-10F9-E323D0562AEE}"/>
                </a:ext>
              </a:extLst>
            </p:cNvPr>
            <p:cNvSpPr txBox="1">
              <a:spLocks/>
            </p:cNvSpPr>
            <p:nvPr/>
          </p:nvSpPr>
          <p:spPr>
            <a:xfrm>
              <a:off x="5239822" y="1287553"/>
              <a:ext cx="6336230" cy="286232"/>
            </a:xfrm>
            <a:prstGeom prst="rect">
              <a:avLst/>
            </a:prstGeom>
            <a:solidFill>
              <a:schemeClr val="tx2"/>
            </a:solidFill>
            <a:ln w="15875">
              <a:solidFill>
                <a:schemeClr val="tx2"/>
              </a:solidFill>
            </a:ln>
          </p:spPr>
          <p:txBody>
            <a:bodyPr wrap="square" lIns="45720" tIns="45720" rIns="45720" bIns="45720" anchor="ctr" anchorCtr="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b="1" dirty="0">
                  <a:solidFill>
                    <a:schemeClr val="bg1"/>
                  </a:solidFill>
                  <a:latin typeface="Calibri Light" panose="020F0302020204030204" pitchFamily="34" charset="0"/>
                  <a:ea typeface="Calibri Light" panose="020F0302020204030204" pitchFamily="34" charset="0"/>
                  <a:cs typeface="Calibri Light" panose="020F0302020204030204" pitchFamily="34" charset="0"/>
                </a:rPr>
                <a:t>Progress</a:t>
              </a:r>
              <a:endParaRPr lang="en-US" sz="1200" b="1" dirty="0">
                <a:solidFill>
                  <a:schemeClr val="bg1"/>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1" name="Content Placeholder 10">
              <a:extLst>
                <a:ext uri="{FF2B5EF4-FFF2-40B4-BE49-F238E27FC236}">
                  <a16:creationId xmlns:a16="http://schemas.microsoft.com/office/drawing/2014/main" id="{92A2D86C-4948-1619-D5B3-581D0624904E}"/>
                </a:ext>
              </a:extLst>
            </p:cNvPr>
            <p:cNvSpPr txBox="1">
              <a:spLocks/>
            </p:cNvSpPr>
            <p:nvPr/>
          </p:nvSpPr>
          <p:spPr>
            <a:xfrm>
              <a:off x="5239822" y="1565834"/>
              <a:ext cx="6336230" cy="3220315"/>
            </a:xfrm>
            <a:prstGeom prst="rect">
              <a:avLst/>
            </a:prstGeom>
            <a:ln w="15875">
              <a:solidFill>
                <a:schemeClr val="tx2"/>
              </a:solidFill>
            </a:ln>
          </p:spPr>
          <p:txBody>
            <a:bodyPr lIns="91440" tIns="91440" rIns="91440" bIns="91440">
              <a:noAutofit/>
            </a:bodyPr>
            <a:lstStyle>
              <a:defPPr>
                <a:defRPr lang="en-US"/>
              </a:defPPr>
              <a:lvl1pPr indent="0">
                <a:lnSpc>
                  <a:spcPct val="90000"/>
                </a:lnSpc>
                <a:spcBef>
                  <a:spcPts val="768"/>
                </a:spcBef>
                <a:spcAft>
                  <a:spcPts val="0"/>
                </a:spcAft>
                <a:buFont typeface="Arial" panose="020B0604020202020204" pitchFamily="34" charset="0"/>
                <a:buNone/>
                <a:defRPr sz="1400" b="1">
                  <a:latin typeface="+mj-lt"/>
                </a:defRPr>
              </a:lvl1pPr>
              <a:lvl2pPr marL="378000" lvl="1" indent="-180000">
                <a:lnSpc>
                  <a:spcPct val="90000"/>
                </a:lnSpc>
                <a:spcBef>
                  <a:spcPts val="300"/>
                </a:spcBef>
                <a:buFont typeface="Arial" panose="020B0604020202020204" pitchFamily="34" charset="0"/>
                <a:buChar char="–"/>
                <a:defRPr sz="1200" b="0">
                  <a:latin typeface="+mj-lt"/>
                </a:defRPr>
              </a:lvl2pPr>
              <a:lvl3pPr marL="558000" indent="-179388">
                <a:lnSpc>
                  <a:spcPct val="100000"/>
                </a:lnSpc>
                <a:spcBef>
                  <a:spcPts val="0"/>
                </a:spcBef>
                <a:buFont typeface="Arial" panose="020B0604020202020204" pitchFamily="34" charset="0"/>
                <a:buChar char="•"/>
                <a:defRPr sz="1600" b="0"/>
              </a:lvl3pPr>
              <a:lvl4pPr marL="738000" indent="-179388">
                <a:lnSpc>
                  <a:spcPct val="100000"/>
                </a:lnSpc>
                <a:spcBef>
                  <a:spcPts val="0"/>
                </a:spcBef>
                <a:buFont typeface="Arial" panose="020B0604020202020204" pitchFamily="34" charset="0"/>
                <a:buChar char="–"/>
                <a:defRPr sz="1600" b="0"/>
              </a:lvl4pPr>
              <a:lvl5pPr marL="738000" indent="-179388">
                <a:lnSpc>
                  <a:spcPct val="100000"/>
                </a:lnSpc>
                <a:spcBef>
                  <a:spcPts val="0"/>
                </a:spcBef>
                <a:buFont typeface="Arial" panose="020B0604020202020204" pitchFamily="34" charset="0"/>
                <a:buChar char="–"/>
                <a:tabLst/>
                <a:defRPr sz="1600" b="0"/>
              </a:lvl5pPr>
              <a:lvl6pPr marL="717550" indent="-179388">
                <a:spcBef>
                  <a:spcPct val="20000"/>
                </a:spcBef>
                <a:buFont typeface="Arial" panose="020B0604020202020204" pitchFamily="34" charset="0"/>
                <a:buChar char="–"/>
                <a:defRPr sz="1600"/>
              </a:lvl6pPr>
              <a:lvl7pPr marL="717550" indent="-179388">
                <a:spcBef>
                  <a:spcPct val="20000"/>
                </a:spcBef>
                <a:buFont typeface="Arial" panose="020B0604020202020204" pitchFamily="34" charset="0"/>
                <a:buChar char="–"/>
                <a:defRPr sz="16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marL="231775" lvl="1" indent="-231775" fontAlgn="ctr">
                <a:buFont typeface="Arial" panose="020B0604020202020204" pitchFamily="34" charset="0"/>
                <a:buChar char="•"/>
              </a:pPr>
              <a:r>
                <a:rPr lang="en-US" sz="1400" dirty="0">
                  <a:latin typeface="Calibri Light" panose="020F0302020204030204" pitchFamily="34" charset="0"/>
                  <a:ea typeface="Calibri Light" panose="020F0302020204030204" pitchFamily="34" charset="0"/>
                  <a:cs typeface="Calibri Light" panose="020F0302020204030204" pitchFamily="34" charset="0"/>
                </a:rPr>
                <a:t>XX</a:t>
              </a:r>
            </a:p>
          </p:txBody>
        </p:sp>
        <p:sp>
          <p:nvSpPr>
            <p:cNvPr id="12" name="Content Placeholder 10">
              <a:extLst>
                <a:ext uri="{FF2B5EF4-FFF2-40B4-BE49-F238E27FC236}">
                  <a16:creationId xmlns:a16="http://schemas.microsoft.com/office/drawing/2014/main" id="{48D5FE56-3A8A-C19F-8636-19C4D33E0A8C}"/>
                </a:ext>
              </a:extLst>
            </p:cNvPr>
            <p:cNvSpPr txBox="1">
              <a:spLocks/>
            </p:cNvSpPr>
            <p:nvPr/>
          </p:nvSpPr>
          <p:spPr>
            <a:xfrm>
              <a:off x="609600" y="4966602"/>
              <a:ext cx="4488046" cy="286232"/>
            </a:xfrm>
            <a:prstGeom prst="rect">
              <a:avLst/>
            </a:prstGeom>
            <a:solidFill>
              <a:schemeClr val="tx2"/>
            </a:solidFill>
            <a:ln w="15875">
              <a:solidFill>
                <a:schemeClr val="tx2"/>
              </a:solidFill>
            </a:ln>
          </p:spPr>
          <p:txBody>
            <a:bodyPr wrap="square" lIns="45720" tIns="45720" rIns="45720" bIns="45720" anchor="ctr" anchorCtr="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b="1" dirty="0">
                  <a:solidFill>
                    <a:schemeClr val="bg1"/>
                  </a:solidFill>
                  <a:latin typeface="Calibri Light" panose="020F0302020204030204" pitchFamily="34" charset="0"/>
                  <a:ea typeface="Calibri Light" panose="020F0302020204030204" pitchFamily="34" charset="0"/>
                  <a:cs typeface="Calibri Light" panose="020F0302020204030204" pitchFamily="34" charset="0"/>
                </a:rPr>
                <a:t>Timeline / Milestones</a:t>
              </a:r>
              <a:endParaRPr lang="en-US" sz="1200" b="1" dirty="0">
                <a:solidFill>
                  <a:schemeClr val="bg1"/>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3" name="Content Placeholder 10">
              <a:extLst>
                <a:ext uri="{FF2B5EF4-FFF2-40B4-BE49-F238E27FC236}">
                  <a16:creationId xmlns:a16="http://schemas.microsoft.com/office/drawing/2014/main" id="{27B092C0-5B0A-922A-D76B-F1E026604B02}"/>
                </a:ext>
              </a:extLst>
            </p:cNvPr>
            <p:cNvSpPr txBox="1">
              <a:spLocks/>
            </p:cNvSpPr>
            <p:nvPr/>
          </p:nvSpPr>
          <p:spPr>
            <a:xfrm>
              <a:off x="609600" y="5252834"/>
              <a:ext cx="4488046" cy="1074832"/>
            </a:xfrm>
            <a:prstGeom prst="rect">
              <a:avLst/>
            </a:prstGeom>
            <a:ln w="15875">
              <a:solidFill>
                <a:schemeClr val="tx2"/>
              </a:solidFill>
            </a:ln>
          </p:spPr>
          <p:txBody>
            <a:bodyPr lIns="91440" tIns="91440" rIns="91440" bIns="91440">
              <a:noAutofit/>
            </a:bodyPr>
            <a:lstStyle>
              <a:defPPr>
                <a:defRPr lang="en-US"/>
              </a:defPPr>
              <a:lvl1pPr indent="0">
                <a:lnSpc>
                  <a:spcPct val="90000"/>
                </a:lnSpc>
                <a:spcBef>
                  <a:spcPts val="768"/>
                </a:spcBef>
                <a:spcAft>
                  <a:spcPts val="0"/>
                </a:spcAft>
                <a:buFont typeface="Arial" panose="020B0604020202020204" pitchFamily="34" charset="0"/>
                <a:buNone/>
                <a:defRPr sz="1400" b="1">
                  <a:latin typeface="+mj-lt"/>
                </a:defRPr>
              </a:lvl1pPr>
              <a:lvl2pPr marL="378000" lvl="1" indent="-180000">
                <a:lnSpc>
                  <a:spcPct val="90000"/>
                </a:lnSpc>
                <a:spcBef>
                  <a:spcPts val="300"/>
                </a:spcBef>
                <a:buFont typeface="Arial" panose="020B0604020202020204" pitchFamily="34" charset="0"/>
                <a:buChar char="–"/>
                <a:defRPr sz="1200" b="0">
                  <a:latin typeface="+mj-lt"/>
                </a:defRPr>
              </a:lvl2pPr>
              <a:lvl3pPr marL="558000" indent="-179388">
                <a:lnSpc>
                  <a:spcPct val="100000"/>
                </a:lnSpc>
                <a:spcBef>
                  <a:spcPts val="0"/>
                </a:spcBef>
                <a:buFont typeface="Arial" panose="020B0604020202020204" pitchFamily="34" charset="0"/>
                <a:buChar char="•"/>
                <a:defRPr sz="1600" b="0"/>
              </a:lvl3pPr>
              <a:lvl4pPr marL="738000" indent="-179388">
                <a:lnSpc>
                  <a:spcPct val="100000"/>
                </a:lnSpc>
                <a:spcBef>
                  <a:spcPts val="0"/>
                </a:spcBef>
                <a:buFont typeface="Arial" panose="020B0604020202020204" pitchFamily="34" charset="0"/>
                <a:buChar char="–"/>
                <a:defRPr sz="1600" b="0"/>
              </a:lvl4pPr>
              <a:lvl5pPr marL="738000" indent="-179388">
                <a:lnSpc>
                  <a:spcPct val="100000"/>
                </a:lnSpc>
                <a:spcBef>
                  <a:spcPts val="0"/>
                </a:spcBef>
                <a:buFont typeface="Arial" panose="020B0604020202020204" pitchFamily="34" charset="0"/>
                <a:buChar char="–"/>
                <a:tabLst/>
                <a:defRPr sz="1600" b="0"/>
              </a:lvl5pPr>
              <a:lvl6pPr marL="717550" indent="-179388">
                <a:spcBef>
                  <a:spcPct val="20000"/>
                </a:spcBef>
                <a:buFont typeface="Arial" panose="020B0604020202020204" pitchFamily="34" charset="0"/>
                <a:buChar char="–"/>
                <a:defRPr sz="1600"/>
              </a:lvl6pPr>
              <a:lvl7pPr marL="717550" indent="-179388">
                <a:spcBef>
                  <a:spcPct val="20000"/>
                </a:spcBef>
                <a:buFont typeface="Arial" panose="020B0604020202020204" pitchFamily="34" charset="0"/>
                <a:buChar char="–"/>
                <a:defRPr sz="16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marL="231775" indent="-231775">
                <a:spcBef>
                  <a:spcPts val="0"/>
                </a:spcBef>
                <a:spcAft>
                  <a:spcPts val="300"/>
                </a:spcAft>
                <a:buFont typeface="Arial" panose="020B0604020202020204" pitchFamily="34" charset="0"/>
                <a:buChar char="•"/>
              </a:pPr>
              <a:r>
                <a:rPr lang="en-US" sz="1400" b="0" dirty="0">
                  <a:effectLst/>
                  <a:latin typeface="Calibri Light" panose="020F0302020204030204" pitchFamily="34" charset="0"/>
                  <a:ea typeface="Calibri Light" panose="020F0302020204030204" pitchFamily="34" charset="0"/>
                  <a:cs typeface="Calibri Light" panose="020F0302020204030204" pitchFamily="34" charset="0"/>
                </a:rPr>
                <a:t>XX</a:t>
              </a:r>
            </a:p>
          </p:txBody>
        </p:sp>
        <p:sp>
          <p:nvSpPr>
            <p:cNvPr id="14" name="Content Placeholder 10">
              <a:extLst>
                <a:ext uri="{FF2B5EF4-FFF2-40B4-BE49-F238E27FC236}">
                  <a16:creationId xmlns:a16="http://schemas.microsoft.com/office/drawing/2014/main" id="{65F2633A-B747-3CC3-F21C-7C55E68EF217}"/>
                </a:ext>
              </a:extLst>
            </p:cNvPr>
            <p:cNvSpPr txBox="1">
              <a:spLocks/>
            </p:cNvSpPr>
            <p:nvPr/>
          </p:nvSpPr>
          <p:spPr>
            <a:xfrm>
              <a:off x="5239821" y="4966602"/>
              <a:ext cx="6336230" cy="286232"/>
            </a:xfrm>
            <a:prstGeom prst="rect">
              <a:avLst/>
            </a:prstGeom>
            <a:solidFill>
              <a:schemeClr val="tx2"/>
            </a:solidFill>
            <a:ln w="15875">
              <a:solidFill>
                <a:schemeClr val="tx2"/>
              </a:solidFill>
            </a:ln>
          </p:spPr>
          <p:txBody>
            <a:bodyPr wrap="square" lIns="45720" tIns="45720" rIns="45720" bIns="45720" anchor="ctr" anchorCtr="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b="1" dirty="0">
                  <a:solidFill>
                    <a:schemeClr val="bg1"/>
                  </a:solidFill>
                  <a:latin typeface="Calibri Light" panose="020F0302020204030204" pitchFamily="34" charset="0"/>
                  <a:ea typeface="Calibri Light" panose="020F0302020204030204" pitchFamily="34" charset="0"/>
                  <a:cs typeface="Calibri Light" panose="020F0302020204030204" pitchFamily="34" charset="0"/>
                </a:rPr>
                <a:t>Next Steps</a:t>
              </a:r>
              <a:endParaRPr lang="en-US" sz="1200" b="1" dirty="0">
                <a:solidFill>
                  <a:schemeClr val="bg1"/>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5" name="Content Placeholder 10">
              <a:extLst>
                <a:ext uri="{FF2B5EF4-FFF2-40B4-BE49-F238E27FC236}">
                  <a16:creationId xmlns:a16="http://schemas.microsoft.com/office/drawing/2014/main" id="{B8CC3A9B-66CE-3694-E036-4F39C35FB41D}"/>
                </a:ext>
              </a:extLst>
            </p:cNvPr>
            <p:cNvSpPr txBox="1">
              <a:spLocks/>
            </p:cNvSpPr>
            <p:nvPr/>
          </p:nvSpPr>
          <p:spPr>
            <a:xfrm>
              <a:off x="5239821" y="5252834"/>
              <a:ext cx="6336230" cy="1074832"/>
            </a:xfrm>
            <a:prstGeom prst="rect">
              <a:avLst/>
            </a:prstGeom>
            <a:ln w="15875">
              <a:solidFill>
                <a:schemeClr val="tx2"/>
              </a:solidFill>
            </a:ln>
          </p:spPr>
          <p:txBody>
            <a:bodyPr lIns="91440" tIns="91440" rIns="91440" bIns="91440">
              <a:noAutofit/>
            </a:bodyPr>
            <a:lstStyle>
              <a:defPPr>
                <a:defRPr lang="en-US"/>
              </a:defPPr>
              <a:lvl1pPr indent="0">
                <a:lnSpc>
                  <a:spcPct val="90000"/>
                </a:lnSpc>
                <a:spcBef>
                  <a:spcPts val="768"/>
                </a:spcBef>
                <a:spcAft>
                  <a:spcPts val="0"/>
                </a:spcAft>
                <a:buFont typeface="Arial" panose="020B0604020202020204" pitchFamily="34" charset="0"/>
                <a:buNone/>
                <a:defRPr sz="1400" b="1">
                  <a:latin typeface="+mj-lt"/>
                </a:defRPr>
              </a:lvl1pPr>
              <a:lvl2pPr marL="378000" lvl="1" indent="-180000">
                <a:lnSpc>
                  <a:spcPct val="90000"/>
                </a:lnSpc>
                <a:spcBef>
                  <a:spcPts val="300"/>
                </a:spcBef>
                <a:buFont typeface="Arial" panose="020B0604020202020204" pitchFamily="34" charset="0"/>
                <a:buChar char="–"/>
                <a:defRPr sz="1200" b="0">
                  <a:latin typeface="+mj-lt"/>
                </a:defRPr>
              </a:lvl2pPr>
              <a:lvl3pPr marL="558000" indent="-179388">
                <a:lnSpc>
                  <a:spcPct val="100000"/>
                </a:lnSpc>
                <a:spcBef>
                  <a:spcPts val="0"/>
                </a:spcBef>
                <a:buFont typeface="Arial" panose="020B0604020202020204" pitchFamily="34" charset="0"/>
                <a:buChar char="•"/>
                <a:defRPr sz="1600" b="0"/>
              </a:lvl3pPr>
              <a:lvl4pPr marL="738000" indent="-179388">
                <a:lnSpc>
                  <a:spcPct val="100000"/>
                </a:lnSpc>
                <a:spcBef>
                  <a:spcPts val="0"/>
                </a:spcBef>
                <a:buFont typeface="Arial" panose="020B0604020202020204" pitchFamily="34" charset="0"/>
                <a:buChar char="–"/>
                <a:defRPr sz="1600" b="0"/>
              </a:lvl4pPr>
              <a:lvl5pPr marL="738000" indent="-179388">
                <a:lnSpc>
                  <a:spcPct val="100000"/>
                </a:lnSpc>
                <a:spcBef>
                  <a:spcPts val="0"/>
                </a:spcBef>
                <a:buFont typeface="Arial" panose="020B0604020202020204" pitchFamily="34" charset="0"/>
                <a:buChar char="–"/>
                <a:tabLst/>
                <a:defRPr sz="1600" b="0"/>
              </a:lvl5pPr>
              <a:lvl6pPr marL="717550" indent="-179388">
                <a:spcBef>
                  <a:spcPct val="20000"/>
                </a:spcBef>
                <a:buFont typeface="Arial" panose="020B0604020202020204" pitchFamily="34" charset="0"/>
                <a:buChar char="–"/>
                <a:defRPr sz="1600"/>
              </a:lvl6pPr>
              <a:lvl7pPr marL="717550" indent="-179388">
                <a:spcBef>
                  <a:spcPct val="20000"/>
                </a:spcBef>
                <a:buFont typeface="Arial" panose="020B0604020202020204" pitchFamily="34" charset="0"/>
                <a:buChar char="–"/>
                <a:defRPr sz="16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marL="236538" indent="-236538">
                <a:spcBef>
                  <a:spcPts val="300"/>
                </a:spcBef>
                <a:buFont typeface="Arial" panose="020B0604020202020204" pitchFamily="34" charset="0"/>
                <a:buChar char="•"/>
              </a:pPr>
              <a:r>
                <a:rPr lang="en-US" b="0" dirty="0">
                  <a:latin typeface="Calibri Light" panose="020F0302020204030204" pitchFamily="34" charset="0"/>
                  <a:ea typeface="Calibri Light" panose="020F0302020204030204" pitchFamily="34" charset="0"/>
                  <a:cs typeface="Calibri Light" panose="020F0302020204030204" pitchFamily="34" charset="0"/>
                </a:rPr>
                <a:t>XX</a:t>
              </a:r>
            </a:p>
          </p:txBody>
        </p:sp>
      </p:grpSp>
    </p:spTree>
    <p:extLst>
      <p:ext uri="{BB962C8B-B14F-4D97-AF65-F5344CB8AC3E}">
        <p14:creationId xmlns:p14="http://schemas.microsoft.com/office/powerpoint/2010/main" val="402704171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84">
          <p15:clr>
            <a:srgbClr val="FBAE40"/>
          </p15:clr>
        </p15:guide>
        <p15:guide id="4" pos="729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Slide with Large Image">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13574DFC-DC95-F1DA-BAF4-64319143D691}"/>
              </a:ext>
            </a:extLst>
          </p:cNvPr>
          <p:cNvGraphicFramePr>
            <a:graphicFrameLocks noChangeAspect="1"/>
          </p:cNvGraphicFramePr>
          <p:nvPr userDrawn="1">
            <p:custDataLst>
              <p:tags r:id="rId1"/>
            </p:custDataLst>
            <p:extLst>
              <p:ext uri="{D42A27DB-BD31-4B8C-83A1-F6EECF244321}">
                <p14:modId xmlns:p14="http://schemas.microsoft.com/office/powerpoint/2010/main" val="170112915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10" imgH="409" progId="TCLayout.ActiveDocument.1">
                  <p:embed/>
                </p:oleObj>
              </mc:Choice>
              <mc:Fallback>
                <p:oleObj name="think-cell Slide" r:id="rId3" imgW="410" imgH="409" progId="TCLayout.ActiveDocument.1">
                  <p:embed/>
                  <p:pic>
                    <p:nvPicPr>
                      <p:cNvPr id="5" name="Object 4" hidden="1">
                        <a:extLst>
                          <a:ext uri="{FF2B5EF4-FFF2-40B4-BE49-F238E27FC236}">
                            <a16:creationId xmlns:a16="http://schemas.microsoft.com/office/drawing/2014/main" id="{13574DFC-DC95-F1DA-BAF4-64319143D691}"/>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7" name="Rectangle 16">
            <a:extLst>
              <a:ext uri="{FF2B5EF4-FFF2-40B4-BE49-F238E27FC236}">
                <a16:creationId xmlns:a16="http://schemas.microsoft.com/office/drawing/2014/main" id="{E9BDFF3A-9EE6-6661-1346-65CD400894BC}"/>
              </a:ext>
            </a:extLst>
          </p:cNvPr>
          <p:cNvSpPr/>
          <p:nvPr userDrawn="1"/>
        </p:nvSpPr>
        <p:spPr>
          <a:xfrm>
            <a:off x="-1569" y="-32872"/>
            <a:ext cx="12215810" cy="6892381"/>
          </a:xfrm>
          <a:prstGeom prst="rect">
            <a:avLst/>
          </a:prstGeom>
          <a:solidFill>
            <a:srgbClr val="334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80"/>
          </a:p>
        </p:txBody>
      </p:sp>
      <p:pic>
        <p:nvPicPr>
          <p:cNvPr id="18" name="Picture 17">
            <a:extLst>
              <a:ext uri="{FF2B5EF4-FFF2-40B4-BE49-F238E27FC236}">
                <a16:creationId xmlns:a16="http://schemas.microsoft.com/office/drawing/2014/main" id="{C8C17CDC-94BA-4056-C212-4CA96EAAC9DC}"/>
              </a:ext>
            </a:extLst>
          </p:cNvPr>
          <p:cNvPicPr>
            <a:picLocks noChangeAspect="1"/>
          </p:cNvPicPr>
          <p:nvPr userDrawn="1"/>
        </p:nvPicPr>
        <p:blipFill>
          <a:blip r:embed="rId5" cstate="hqprint">
            <a:extLst>
              <a:ext uri="{28A0092B-C50C-407E-A947-70E740481C1C}">
                <a14:useLocalDpi xmlns:a14="http://schemas.microsoft.com/office/drawing/2010/main"/>
              </a:ext>
            </a:extLst>
          </a:blip>
          <a:stretch>
            <a:fillRect/>
          </a:stretch>
        </p:blipFill>
        <p:spPr>
          <a:xfrm>
            <a:off x="5320453" y="-34381"/>
            <a:ext cx="7795399" cy="6892381"/>
          </a:xfrm>
          <a:prstGeom prst="rect">
            <a:avLst/>
          </a:prstGeom>
          <a:noFill/>
        </p:spPr>
      </p:pic>
      <p:sp>
        <p:nvSpPr>
          <p:cNvPr id="19" name="Rectangle 18">
            <a:extLst>
              <a:ext uri="{FF2B5EF4-FFF2-40B4-BE49-F238E27FC236}">
                <a16:creationId xmlns:a16="http://schemas.microsoft.com/office/drawing/2014/main" id="{6660C941-58B7-8C59-3903-7D0FBB15BC10}"/>
              </a:ext>
            </a:extLst>
          </p:cNvPr>
          <p:cNvSpPr/>
          <p:nvPr userDrawn="1"/>
        </p:nvSpPr>
        <p:spPr>
          <a:xfrm>
            <a:off x="12944018" y="2245424"/>
            <a:ext cx="172787" cy="2159831"/>
          </a:xfrm>
          <a:prstGeom prst="rect">
            <a:avLst/>
          </a:prstGeom>
          <a:solidFill>
            <a:srgbClr val="FFAB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80"/>
          </a:p>
        </p:txBody>
      </p:sp>
      <p:pic>
        <p:nvPicPr>
          <p:cNvPr id="6" name="Picture 5">
            <a:extLst>
              <a:ext uri="{FF2B5EF4-FFF2-40B4-BE49-F238E27FC236}">
                <a16:creationId xmlns:a16="http://schemas.microsoft.com/office/drawing/2014/main" id="{6EAD4C23-05C1-4A63-F91D-6FA830C52A93}"/>
              </a:ext>
            </a:extLst>
          </p:cNvPr>
          <p:cNvPicPr>
            <a:picLocks noChangeAspect="1"/>
          </p:cNvPicPr>
          <p:nvPr userDrawn="1"/>
        </p:nvPicPr>
        <p:blipFill>
          <a:blip r:embed="rId6"/>
          <a:stretch>
            <a:fillRect/>
          </a:stretch>
        </p:blipFill>
        <p:spPr>
          <a:xfrm>
            <a:off x="900042" y="794646"/>
            <a:ext cx="1782941" cy="472403"/>
          </a:xfrm>
          <a:prstGeom prst="rect">
            <a:avLst/>
          </a:prstGeom>
        </p:spPr>
      </p:pic>
      <p:cxnSp>
        <p:nvCxnSpPr>
          <p:cNvPr id="9" name="Straight Connector 8">
            <a:extLst>
              <a:ext uri="{FF2B5EF4-FFF2-40B4-BE49-F238E27FC236}">
                <a16:creationId xmlns:a16="http://schemas.microsoft.com/office/drawing/2014/main" id="{74CE0246-33C2-BB00-3F5E-9142CEF68C79}"/>
              </a:ext>
            </a:extLst>
          </p:cNvPr>
          <p:cNvCxnSpPr>
            <a:cxnSpLocks/>
          </p:cNvCxnSpPr>
          <p:nvPr userDrawn="1"/>
        </p:nvCxnSpPr>
        <p:spPr>
          <a:xfrm>
            <a:off x="900042" y="4701961"/>
            <a:ext cx="1784021" cy="0"/>
          </a:xfrm>
          <a:prstGeom prst="line">
            <a:avLst/>
          </a:prstGeom>
          <a:ln w="63500">
            <a:solidFill>
              <a:srgbClr val="FFAB21"/>
            </a:solidFill>
          </a:ln>
        </p:spPr>
        <p:style>
          <a:lnRef idx="1">
            <a:schemeClr val="accent1"/>
          </a:lnRef>
          <a:fillRef idx="0">
            <a:schemeClr val="accent1"/>
          </a:fillRef>
          <a:effectRef idx="0">
            <a:schemeClr val="accent1"/>
          </a:effectRef>
          <a:fontRef idx="minor">
            <a:schemeClr val="tx1"/>
          </a:fontRef>
        </p:style>
      </p:cxnSp>
      <p:sp>
        <p:nvSpPr>
          <p:cNvPr id="11" name="Slide Number Placeholder 1">
            <a:extLst>
              <a:ext uri="{FF2B5EF4-FFF2-40B4-BE49-F238E27FC236}">
                <a16:creationId xmlns:a16="http://schemas.microsoft.com/office/drawing/2014/main" id="{5ECD71AC-DD23-F939-3442-5C360CDA6FF6}"/>
              </a:ext>
            </a:extLst>
          </p:cNvPr>
          <p:cNvSpPr>
            <a:spLocks noGrp="1"/>
          </p:cNvSpPr>
          <p:nvPr userDrawn="1">
            <p:ph type="sldNum" sz="quarter" idx="4"/>
          </p:nvPr>
        </p:nvSpPr>
        <p:spPr>
          <a:xfrm>
            <a:off x="11825366" y="6521738"/>
            <a:ext cx="366634" cy="336263"/>
          </a:xfrm>
          <a:prstGeom prst="rect">
            <a:avLst/>
          </a:prstGeom>
        </p:spPr>
        <p:txBody>
          <a:bodyPr/>
          <a:lstStyle/>
          <a:p>
            <a:fld id="{55939D5A-F909-DD46-ABD9-975AC8500914}" type="slidenum">
              <a:rPr lang="en-US" smtClean="0"/>
              <a:pPr/>
              <a:t>‹#›</a:t>
            </a:fld>
            <a:endParaRPr lang="en-US"/>
          </a:p>
        </p:txBody>
      </p:sp>
      <p:sp>
        <p:nvSpPr>
          <p:cNvPr id="20" name="Text Placeholder 16">
            <a:extLst>
              <a:ext uri="{FF2B5EF4-FFF2-40B4-BE49-F238E27FC236}">
                <a16:creationId xmlns:a16="http://schemas.microsoft.com/office/drawing/2014/main" id="{99D83AD7-F757-5337-4385-341F2C0C2DB3}"/>
              </a:ext>
            </a:extLst>
          </p:cNvPr>
          <p:cNvSpPr>
            <a:spLocks noGrp="1"/>
          </p:cNvSpPr>
          <p:nvPr userDrawn="1">
            <p:ph type="body" sz="quarter" idx="17" hasCustomPrompt="1"/>
          </p:nvPr>
        </p:nvSpPr>
        <p:spPr>
          <a:xfrm>
            <a:off x="900042" y="3912001"/>
            <a:ext cx="10972800" cy="686851"/>
          </a:xfrm>
          <a:prstGeom prst="rect">
            <a:avLst/>
          </a:prstGeom>
          <a:noFill/>
        </p:spPr>
        <p:txBody>
          <a:bodyPr wrap="square" lIns="54860" tIns="27430" rIns="54860" bIns="27430" rtlCol="0" anchor="b">
            <a:spAutoFit/>
          </a:bodyPr>
          <a:lstStyle>
            <a:lvl1pPr marL="0" indent="0">
              <a:buNone/>
              <a:defRPr lang="en-US" sz="4400" dirty="0">
                <a:solidFill>
                  <a:schemeClr val="bg1"/>
                </a:solidFill>
                <a:latin typeface="Lato Light" panose="020F0502020204030203" pitchFamily="34" charset="0"/>
                <a:ea typeface="Lato Light" panose="020F0502020204030203" pitchFamily="34" charset="0"/>
                <a:cs typeface="Lato Light" panose="020F0502020204030203" pitchFamily="34" charset="0"/>
              </a:defRPr>
            </a:lvl1pPr>
          </a:lstStyle>
          <a:p>
            <a:pPr marL="0" lvl="0"/>
            <a:r>
              <a:rPr lang="en-US" dirty="0"/>
              <a:t>EDIT MASTER TEXT STYLES</a:t>
            </a:r>
          </a:p>
        </p:txBody>
      </p:sp>
      <p:sp>
        <p:nvSpPr>
          <p:cNvPr id="21" name="Text Placeholder 16">
            <a:extLst>
              <a:ext uri="{FF2B5EF4-FFF2-40B4-BE49-F238E27FC236}">
                <a16:creationId xmlns:a16="http://schemas.microsoft.com/office/drawing/2014/main" id="{6158D4E8-9FEF-5B1E-61E2-330EA230F2FE}"/>
              </a:ext>
            </a:extLst>
          </p:cNvPr>
          <p:cNvSpPr>
            <a:spLocks noGrp="1"/>
          </p:cNvSpPr>
          <p:nvPr userDrawn="1">
            <p:ph type="body" sz="quarter" idx="18" hasCustomPrompt="1"/>
          </p:nvPr>
        </p:nvSpPr>
        <p:spPr>
          <a:xfrm>
            <a:off x="900042" y="4863005"/>
            <a:ext cx="10972800" cy="360095"/>
          </a:xfrm>
          <a:prstGeom prst="rect">
            <a:avLst/>
          </a:prstGeom>
          <a:noFill/>
        </p:spPr>
        <p:txBody>
          <a:bodyPr wrap="square" lIns="54860" tIns="27430" rIns="54860" bIns="27430" rtlCol="0" anchor="t">
            <a:spAutoFit/>
          </a:bodyPr>
          <a:lstStyle>
            <a:lvl1pPr marL="0" indent="0">
              <a:buNone/>
              <a:defRPr lang="en-US" sz="2200" dirty="0">
                <a:solidFill>
                  <a:schemeClr val="bg1"/>
                </a:solidFill>
                <a:latin typeface="Lato Light" panose="020F0502020204030203" pitchFamily="34" charset="0"/>
                <a:ea typeface="Lato Light" panose="020F0502020204030203" pitchFamily="34" charset="0"/>
                <a:cs typeface="Lato Light" panose="020F0502020204030203" pitchFamily="34" charset="0"/>
              </a:defRPr>
            </a:lvl1pPr>
          </a:lstStyle>
          <a:p>
            <a:pPr marL="0" lvl="0"/>
            <a:r>
              <a:rPr lang="en-US" dirty="0"/>
              <a:t>EDIT MASTER TEXT STYLES</a:t>
            </a:r>
          </a:p>
        </p:txBody>
      </p:sp>
    </p:spTree>
    <p:extLst>
      <p:ext uri="{BB962C8B-B14F-4D97-AF65-F5344CB8AC3E}">
        <p14:creationId xmlns:p14="http://schemas.microsoft.com/office/powerpoint/2010/main" val="13340384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54D1E80-D66D-40B6-BAEE-26FC64CA4FEC}"/>
              </a:ext>
            </a:extLst>
          </p:cNvPr>
          <p:cNvGraphicFramePr>
            <a:graphicFrameLocks noChangeAspect="1"/>
          </p:cNvGraphicFramePr>
          <p:nvPr userDrawn="1">
            <p:custDataLst>
              <p:tags r:id="rId1"/>
            </p:custDataLst>
            <p:extLst>
              <p:ext uri="{D42A27DB-BD31-4B8C-83A1-F6EECF244321}">
                <p14:modId xmlns:p14="http://schemas.microsoft.com/office/powerpoint/2010/main" val="194129695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4" name="Object 3" hidden="1">
                        <a:extLst>
                          <a:ext uri="{FF2B5EF4-FFF2-40B4-BE49-F238E27FC236}">
                            <a16:creationId xmlns:a16="http://schemas.microsoft.com/office/drawing/2014/main" id="{C54D1E80-D66D-40B6-BAEE-26FC64CA4FE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a:extLst>
              <a:ext uri="{FF2B5EF4-FFF2-40B4-BE49-F238E27FC236}">
                <a16:creationId xmlns:a16="http://schemas.microsoft.com/office/drawing/2014/main" id="{6D260FED-F9FE-FA65-D063-B436376389A4}"/>
              </a:ext>
            </a:extLst>
          </p:cNvPr>
          <p:cNvSpPr/>
          <p:nvPr userDrawn="1"/>
        </p:nvSpPr>
        <p:spPr>
          <a:xfrm>
            <a:off x="1" y="1"/>
            <a:ext cx="12191999" cy="6857999"/>
          </a:xfrm>
          <a:prstGeom prst="rect">
            <a:avLst/>
          </a:prstGeom>
          <a:solidFill>
            <a:srgbClr val="33404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0" name="Picture 39">
            <a:extLst>
              <a:ext uri="{FF2B5EF4-FFF2-40B4-BE49-F238E27FC236}">
                <a16:creationId xmlns:a16="http://schemas.microsoft.com/office/drawing/2014/main" id="{C83F7EBE-FA65-3258-CABD-208DCDDC274A}"/>
              </a:ext>
            </a:extLst>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3262314" y="2"/>
            <a:ext cx="8929686" cy="6857998"/>
          </a:xfrm>
          <a:prstGeom prst="rect">
            <a:avLst/>
          </a:prstGeom>
        </p:spPr>
      </p:pic>
      <p:sp>
        <p:nvSpPr>
          <p:cNvPr id="3" name="Rectangle 2" hidden="1">
            <a:extLst>
              <a:ext uri="{FF2B5EF4-FFF2-40B4-BE49-F238E27FC236}">
                <a16:creationId xmlns:a16="http://schemas.microsoft.com/office/drawing/2014/main" id="{26C753DD-64B8-4E21-A402-C1330C7B247F}"/>
              </a:ext>
            </a:extLst>
          </p:cNvPr>
          <p:cNvSpPr/>
          <p:nvPr userDrawn="1">
            <p:custDataLst>
              <p:tags r:id="rId2"/>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a:xfrm>
            <a:off x="11409431" y="6529386"/>
            <a:ext cx="537262" cy="206104"/>
          </a:xfrm>
          <a:prstGeom prst="rect">
            <a:avLst/>
          </a:prstGeom>
        </p:spPr>
        <p:txBody>
          <a:bodyPr anchor="ctr"/>
          <a:lstStyle>
            <a:lvl1pPr>
              <a:defRPr lang="en-US" smtClean="0">
                <a:solidFill>
                  <a:schemeClr val="bg1"/>
                </a:solidFill>
              </a:defRPr>
            </a:lvl1pPr>
          </a:lstStyle>
          <a:p>
            <a:fld id="{19B51A1E-902D-48AF-9020-955120F399B6}" type="slidenum">
              <a:rPr lang="en-US" smtClean="0"/>
              <a:pPr/>
              <a:t>‹#›</a:t>
            </a:fld>
            <a:endParaRPr lang="en-US" dirty="0"/>
          </a:p>
        </p:txBody>
      </p:sp>
      <p:sp>
        <p:nvSpPr>
          <p:cNvPr id="5" name="Rectangle 4">
            <a:extLst>
              <a:ext uri="{FF2B5EF4-FFF2-40B4-BE49-F238E27FC236}">
                <a16:creationId xmlns:a16="http://schemas.microsoft.com/office/drawing/2014/main" id="{CF519C5D-74BF-DF66-B5D0-97E8C3848D49}"/>
              </a:ext>
            </a:extLst>
          </p:cNvPr>
          <p:cNvSpPr/>
          <p:nvPr userDrawn="1"/>
        </p:nvSpPr>
        <p:spPr>
          <a:xfrm>
            <a:off x="11904000" y="1629000"/>
            <a:ext cx="288000" cy="3600000"/>
          </a:xfrm>
          <a:prstGeom prst="rect">
            <a:avLst/>
          </a:prstGeom>
          <a:solidFill>
            <a:srgbClr val="FFAB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7" name="Group 36">
            <a:extLst>
              <a:ext uri="{FF2B5EF4-FFF2-40B4-BE49-F238E27FC236}">
                <a16:creationId xmlns:a16="http://schemas.microsoft.com/office/drawing/2014/main" id="{DEAC1B5D-FB54-4E8A-709B-570F6CEB224E}"/>
              </a:ext>
            </a:extLst>
          </p:cNvPr>
          <p:cNvGrpSpPr/>
          <p:nvPr userDrawn="1"/>
        </p:nvGrpSpPr>
        <p:grpSpPr>
          <a:xfrm>
            <a:off x="900113" y="573995"/>
            <a:ext cx="477837" cy="481011"/>
            <a:chOff x="900113" y="790576"/>
            <a:chExt cx="477837" cy="481011"/>
          </a:xfrm>
        </p:grpSpPr>
        <p:sp>
          <p:nvSpPr>
            <p:cNvPr id="15" name="Freeform 5">
              <a:extLst>
                <a:ext uri="{FF2B5EF4-FFF2-40B4-BE49-F238E27FC236}">
                  <a16:creationId xmlns:a16="http://schemas.microsoft.com/office/drawing/2014/main" id="{ACAC64DD-F57A-9241-5B05-26B5697744AB}"/>
                </a:ext>
              </a:extLst>
            </p:cNvPr>
            <p:cNvSpPr>
              <a:spLocks/>
            </p:cNvSpPr>
            <p:nvPr userDrawn="1"/>
          </p:nvSpPr>
          <p:spPr bwMode="auto">
            <a:xfrm>
              <a:off x="900113" y="865188"/>
              <a:ext cx="200025" cy="165100"/>
            </a:xfrm>
            <a:custGeom>
              <a:avLst/>
              <a:gdLst>
                <a:gd name="T0" fmla="*/ 339 w 347"/>
                <a:gd name="T1" fmla="*/ 243 h 283"/>
                <a:gd name="T2" fmla="*/ 339 w 347"/>
                <a:gd name="T3" fmla="*/ 243 h 283"/>
                <a:gd name="T4" fmla="*/ 117 w 347"/>
                <a:gd name="T5" fmla="*/ 0 h 283"/>
                <a:gd name="T6" fmla="*/ 0 w 347"/>
                <a:gd name="T7" fmla="*/ 283 h 283"/>
                <a:gd name="T8" fmla="*/ 329 w 347"/>
                <a:gd name="T9" fmla="*/ 267 h 283"/>
                <a:gd name="T10" fmla="*/ 339 w 347"/>
                <a:gd name="T11" fmla="*/ 243 h 283"/>
              </a:gdLst>
              <a:ahLst/>
              <a:cxnLst>
                <a:cxn ang="0">
                  <a:pos x="T0" y="T1"/>
                </a:cxn>
                <a:cxn ang="0">
                  <a:pos x="T2" y="T3"/>
                </a:cxn>
                <a:cxn ang="0">
                  <a:pos x="T4" y="T5"/>
                </a:cxn>
                <a:cxn ang="0">
                  <a:pos x="T6" y="T7"/>
                </a:cxn>
                <a:cxn ang="0">
                  <a:pos x="T8" y="T9"/>
                </a:cxn>
                <a:cxn ang="0">
                  <a:pos x="T10" y="T11"/>
                </a:cxn>
              </a:cxnLst>
              <a:rect l="0" t="0" r="r" b="b"/>
              <a:pathLst>
                <a:path w="347" h="283">
                  <a:moveTo>
                    <a:pt x="339" y="243"/>
                  </a:moveTo>
                  <a:lnTo>
                    <a:pt x="339" y="243"/>
                  </a:lnTo>
                  <a:lnTo>
                    <a:pt x="117" y="0"/>
                  </a:lnTo>
                  <a:cubicBezTo>
                    <a:pt x="46" y="73"/>
                    <a:pt x="1" y="173"/>
                    <a:pt x="0" y="283"/>
                  </a:cubicBezTo>
                  <a:lnTo>
                    <a:pt x="329" y="267"/>
                  </a:lnTo>
                  <a:cubicBezTo>
                    <a:pt x="341" y="267"/>
                    <a:pt x="347" y="252"/>
                    <a:pt x="339" y="243"/>
                  </a:cubicBez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6">
              <a:extLst>
                <a:ext uri="{FF2B5EF4-FFF2-40B4-BE49-F238E27FC236}">
                  <a16:creationId xmlns:a16="http://schemas.microsoft.com/office/drawing/2014/main" id="{4AB41B5C-A74C-A0B9-FAF8-B9CE777B2496}"/>
                </a:ext>
              </a:extLst>
            </p:cNvPr>
            <p:cNvSpPr>
              <a:spLocks/>
            </p:cNvSpPr>
            <p:nvPr userDrawn="1"/>
          </p:nvSpPr>
          <p:spPr bwMode="auto">
            <a:xfrm>
              <a:off x="900113" y="1038225"/>
              <a:ext cx="200025" cy="165100"/>
            </a:xfrm>
            <a:custGeom>
              <a:avLst/>
              <a:gdLst>
                <a:gd name="T0" fmla="*/ 329 w 347"/>
                <a:gd name="T1" fmla="*/ 15 h 283"/>
                <a:gd name="T2" fmla="*/ 329 w 347"/>
                <a:gd name="T3" fmla="*/ 15 h 283"/>
                <a:gd name="T4" fmla="*/ 0 w 347"/>
                <a:gd name="T5" fmla="*/ 0 h 283"/>
                <a:gd name="T6" fmla="*/ 117 w 347"/>
                <a:gd name="T7" fmla="*/ 283 h 283"/>
                <a:gd name="T8" fmla="*/ 339 w 347"/>
                <a:gd name="T9" fmla="*/ 39 h 283"/>
                <a:gd name="T10" fmla="*/ 329 w 347"/>
                <a:gd name="T11" fmla="*/ 15 h 283"/>
              </a:gdLst>
              <a:ahLst/>
              <a:cxnLst>
                <a:cxn ang="0">
                  <a:pos x="T0" y="T1"/>
                </a:cxn>
                <a:cxn ang="0">
                  <a:pos x="T2" y="T3"/>
                </a:cxn>
                <a:cxn ang="0">
                  <a:pos x="T4" y="T5"/>
                </a:cxn>
                <a:cxn ang="0">
                  <a:pos x="T6" y="T7"/>
                </a:cxn>
                <a:cxn ang="0">
                  <a:pos x="T8" y="T9"/>
                </a:cxn>
                <a:cxn ang="0">
                  <a:pos x="T10" y="T11"/>
                </a:cxn>
              </a:cxnLst>
              <a:rect l="0" t="0" r="r" b="b"/>
              <a:pathLst>
                <a:path w="347" h="283">
                  <a:moveTo>
                    <a:pt x="329" y="15"/>
                  </a:moveTo>
                  <a:lnTo>
                    <a:pt x="329" y="15"/>
                  </a:lnTo>
                  <a:lnTo>
                    <a:pt x="0" y="0"/>
                  </a:lnTo>
                  <a:cubicBezTo>
                    <a:pt x="1" y="110"/>
                    <a:pt x="46" y="209"/>
                    <a:pt x="117" y="283"/>
                  </a:cubicBezTo>
                  <a:lnTo>
                    <a:pt x="339" y="39"/>
                  </a:lnTo>
                  <a:cubicBezTo>
                    <a:pt x="347" y="30"/>
                    <a:pt x="341" y="15"/>
                    <a:pt x="329" y="15"/>
                  </a:cubicBez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id="{EF7FFED9-4D61-9917-63F7-E213E7C66FF8}"/>
                </a:ext>
              </a:extLst>
            </p:cNvPr>
            <p:cNvSpPr>
              <a:spLocks/>
            </p:cNvSpPr>
            <p:nvPr userDrawn="1"/>
          </p:nvSpPr>
          <p:spPr bwMode="auto">
            <a:xfrm>
              <a:off x="973138" y="790576"/>
              <a:ext cx="161925" cy="203200"/>
            </a:xfrm>
            <a:custGeom>
              <a:avLst/>
              <a:gdLst>
                <a:gd name="T0" fmla="*/ 283 w 283"/>
                <a:gd name="T1" fmla="*/ 0 h 347"/>
                <a:gd name="T2" fmla="*/ 283 w 283"/>
                <a:gd name="T3" fmla="*/ 0 h 347"/>
                <a:gd name="T4" fmla="*/ 0 w 283"/>
                <a:gd name="T5" fmla="*/ 116 h 347"/>
                <a:gd name="T6" fmla="*/ 244 w 283"/>
                <a:gd name="T7" fmla="*/ 339 h 347"/>
                <a:gd name="T8" fmla="*/ 268 w 283"/>
                <a:gd name="T9" fmla="*/ 329 h 347"/>
                <a:gd name="T10" fmla="*/ 283 w 283"/>
                <a:gd name="T11" fmla="*/ 0 h 347"/>
              </a:gdLst>
              <a:ahLst/>
              <a:cxnLst>
                <a:cxn ang="0">
                  <a:pos x="T0" y="T1"/>
                </a:cxn>
                <a:cxn ang="0">
                  <a:pos x="T2" y="T3"/>
                </a:cxn>
                <a:cxn ang="0">
                  <a:pos x="T4" y="T5"/>
                </a:cxn>
                <a:cxn ang="0">
                  <a:pos x="T6" y="T7"/>
                </a:cxn>
                <a:cxn ang="0">
                  <a:pos x="T8" y="T9"/>
                </a:cxn>
                <a:cxn ang="0">
                  <a:pos x="T10" y="T11"/>
                </a:cxn>
              </a:cxnLst>
              <a:rect l="0" t="0" r="r" b="b"/>
              <a:pathLst>
                <a:path w="283" h="347">
                  <a:moveTo>
                    <a:pt x="283" y="0"/>
                  </a:moveTo>
                  <a:lnTo>
                    <a:pt x="283" y="0"/>
                  </a:lnTo>
                  <a:cubicBezTo>
                    <a:pt x="173" y="2"/>
                    <a:pt x="73" y="45"/>
                    <a:pt x="0" y="116"/>
                  </a:cubicBezTo>
                  <a:lnTo>
                    <a:pt x="244" y="339"/>
                  </a:lnTo>
                  <a:cubicBezTo>
                    <a:pt x="253" y="347"/>
                    <a:pt x="267" y="341"/>
                    <a:pt x="268" y="329"/>
                  </a:cubicBezTo>
                  <a:lnTo>
                    <a:pt x="283"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8">
              <a:extLst>
                <a:ext uri="{FF2B5EF4-FFF2-40B4-BE49-F238E27FC236}">
                  <a16:creationId xmlns:a16="http://schemas.microsoft.com/office/drawing/2014/main" id="{73F1F3D9-FD74-FFC9-902F-D5A0CC47D36C}"/>
                </a:ext>
              </a:extLst>
            </p:cNvPr>
            <p:cNvSpPr>
              <a:spLocks/>
            </p:cNvSpPr>
            <p:nvPr userDrawn="1"/>
          </p:nvSpPr>
          <p:spPr bwMode="auto">
            <a:xfrm>
              <a:off x="1177925" y="1038225"/>
              <a:ext cx="200025" cy="165100"/>
            </a:xfrm>
            <a:custGeom>
              <a:avLst/>
              <a:gdLst>
                <a:gd name="T0" fmla="*/ 8 w 348"/>
                <a:gd name="T1" fmla="*/ 39 h 283"/>
                <a:gd name="T2" fmla="*/ 8 w 348"/>
                <a:gd name="T3" fmla="*/ 39 h 283"/>
                <a:gd name="T4" fmla="*/ 230 w 348"/>
                <a:gd name="T5" fmla="*/ 283 h 283"/>
                <a:gd name="T6" fmla="*/ 348 w 348"/>
                <a:gd name="T7" fmla="*/ 0 h 283"/>
                <a:gd name="T8" fmla="*/ 18 w 348"/>
                <a:gd name="T9" fmla="*/ 15 h 283"/>
                <a:gd name="T10" fmla="*/ 8 w 348"/>
                <a:gd name="T11" fmla="*/ 39 h 283"/>
              </a:gdLst>
              <a:ahLst/>
              <a:cxnLst>
                <a:cxn ang="0">
                  <a:pos x="T0" y="T1"/>
                </a:cxn>
                <a:cxn ang="0">
                  <a:pos x="T2" y="T3"/>
                </a:cxn>
                <a:cxn ang="0">
                  <a:pos x="T4" y="T5"/>
                </a:cxn>
                <a:cxn ang="0">
                  <a:pos x="T6" y="T7"/>
                </a:cxn>
                <a:cxn ang="0">
                  <a:pos x="T8" y="T9"/>
                </a:cxn>
                <a:cxn ang="0">
                  <a:pos x="T10" y="T11"/>
                </a:cxn>
              </a:cxnLst>
              <a:rect l="0" t="0" r="r" b="b"/>
              <a:pathLst>
                <a:path w="348" h="283">
                  <a:moveTo>
                    <a:pt x="8" y="39"/>
                  </a:moveTo>
                  <a:lnTo>
                    <a:pt x="8" y="39"/>
                  </a:lnTo>
                  <a:lnTo>
                    <a:pt x="230" y="283"/>
                  </a:lnTo>
                  <a:cubicBezTo>
                    <a:pt x="302" y="209"/>
                    <a:pt x="346" y="110"/>
                    <a:pt x="348" y="0"/>
                  </a:cubicBezTo>
                  <a:lnTo>
                    <a:pt x="18" y="15"/>
                  </a:lnTo>
                  <a:cubicBezTo>
                    <a:pt x="6" y="16"/>
                    <a:pt x="0" y="30"/>
                    <a:pt x="8" y="39"/>
                  </a:cubicBez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9">
              <a:extLst>
                <a:ext uri="{FF2B5EF4-FFF2-40B4-BE49-F238E27FC236}">
                  <a16:creationId xmlns:a16="http://schemas.microsoft.com/office/drawing/2014/main" id="{D0D668C3-A26A-875C-E4DB-ED5B91B61007}"/>
                </a:ext>
              </a:extLst>
            </p:cNvPr>
            <p:cNvSpPr>
              <a:spLocks/>
            </p:cNvSpPr>
            <p:nvPr userDrawn="1"/>
          </p:nvSpPr>
          <p:spPr bwMode="auto">
            <a:xfrm>
              <a:off x="1177925" y="865188"/>
              <a:ext cx="200025" cy="165100"/>
            </a:xfrm>
            <a:custGeom>
              <a:avLst/>
              <a:gdLst>
                <a:gd name="T0" fmla="*/ 18 w 348"/>
                <a:gd name="T1" fmla="*/ 267 h 283"/>
                <a:gd name="T2" fmla="*/ 18 w 348"/>
                <a:gd name="T3" fmla="*/ 267 h 283"/>
                <a:gd name="T4" fmla="*/ 348 w 348"/>
                <a:gd name="T5" fmla="*/ 283 h 283"/>
                <a:gd name="T6" fmla="*/ 230 w 348"/>
                <a:gd name="T7" fmla="*/ 0 h 283"/>
                <a:gd name="T8" fmla="*/ 8 w 348"/>
                <a:gd name="T9" fmla="*/ 243 h 283"/>
                <a:gd name="T10" fmla="*/ 18 w 348"/>
                <a:gd name="T11" fmla="*/ 267 h 283"/>
              </a:gdLst>
              <a:ahLst/>
              <a:cxnLst>
                <a:cxn ang="0">
                  <a:pos x="T0" y="T1"/>
                </a:cxn>
                <a:cxn ang="0">
                  <a:pos x="T2" y="T3"/>
                </a:cxn>
                <a:cxn ang="0">
                  <a:pos x="T4" y="T5"/>
                </a:cxn>
                <a:cxn ang="0">
                  <a:pos x="T6" y="T7"/>
                </a:cxn>
                <a:cxn ang="0">
                  <a:pos x="T8" y="T9"/>
                </a:cxn>
                <a:cxn ang="0">
                  <a:pos x="T10" y="T11"/>
                </a:cxn>
              </a:cxnLst>
              <a:rect l="0" t="0" r="r" b="b"/>
              <a:pathLst>
                <a:path w="348" h="283">
                  <a:moveTo>
                    <a:pt x="18" y="267"/>
                  </a:moveTo>
                  <a:lnTo>
                    <a:pt x="18" y="267"/>
                  </a:lnTo>
                  <a:lnTo>
                    <a:pt x="348" y="283"/>
                  </a:lnTo>
                  <a:cubicBezTo>
                    <a:pt x="346" y="173"/>
                    <a:pt x="302" y="73"/>
                    <a:pt x="230" y="0"/>
                  </a:cubicBezTo>
                  <a:lnTo>
                    <a:pt x="8" y="243"/>
                  </a:lnTo>
                  <a:cubicBezTo>
                    <a:pt x="0" y="252"/>
                    <a:pt x="6" y="267"/>
                    <a:pt x="18" y="267"/>
                  </a:cubicBez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0">
              <a:extLst>
                <a:ext uri="{FF2B5EF4-FFF2-40B4-BE49-F238E27FC236}">
                  <a16:creationId xmlns:a16="http://schemas.microsoft.com/office/drawing/2014/main" id="{955960F3-927C-314E-8309-A0D7B0DA92F8}"/>
                </a:ext>
              </a:extLst>
            </p:cNvPr>
            <p:cNvSpPr>
              <a:spLocks/>
            </p:cNvSpPr>
            <p:nvPr userDrawn="1"/>
          </p:nvSpPr>
          <p:spPr bwMode="auto">
            <a:xfrm>
              <a:off x="1143000" y="790576"/>
              <a:ext cx="161925" cy="203200"/>
            </a:xfrm>
            <a:custGeom>
              <a:avLst/>
              <a:gdLst>
                <a:gd name="T0" fmla="*/ 283 w 283"/>
                <a:gd name="T1" fmla="*/ 116 h 347"/>
                <a:gd name="T2" fmla="*/ 283 w 283"/>
                <a:gd name="T3" fmla="*/ 116 h 347"/>
                <a:gd name="T4" fmla="*/ 0 w 283"/>
                <a:gd name="T5" fmla="*/ 0 h 347"/>
                <a:gd name="T6" fmla="*/ 15 w 283"/>
                <a:gd name="T7" fmla="*/ 329 h 347"/>
                <a:gd name="T8" fmla="*/ 39 w 283"/>
                <a:gd name="T9" fmla="*/ 339 h 347"/>
                <a:gd name="T10" fmla="*/ 283 w 283"/>
                <a:gd name="T11" fmla="*/ 116 h 347"/>
              </a:gdLst>
              <a:ahLst/>
              <a:cxnLst>
                <a:cxn ang="0">
                  <a:pos x="T0" y="T1"/>
                </a:cxn>
                <a:cxn ang="0">
                  <a:pos x="T2" y="T3"/>
                </a:cxn>
                <a:cxn ang="0">
                  <a:pos x="T4" y="T5"/>
                </a:cxn>
                <a:cxn ang="0">
                  <a:pos x="T6" y="T7"/>
                </a:cxn>
                <a:cxn ang="0">
                  <a:pos x="T8" y="T9"/>
                </a:cxn>
                <a:cxn ang="0">
                  <a:pos x="T10" y="T11"/>
                </a:cxn>
              </a:cxnLst>
              <a:rect l="0" t="0" r="r" b="b"/>
              <a:pathLst>
                <a:path w="283" h="347">
                  <a:moveTo>
                    <a:pt x="283" y="116"/>
                  </a:moveTo>
                  <a:lnTo>
                    <a:pt x="283" y="116"/>
                  </a:lnTo>
                  <a:cubicBezTo>
                    <a:pt x="210" y="45"/>
                    <a:pt x="110" y="2"/>
                    <a:pt x="0" y="0"/>
                  </a:cubicBezTo>
                  <a:lnTo>
                    <a:pt x="15" y="329"/>
                  </a:lnTo>
                  <a:cubicBezTo>
                    <a:pt x="16" y="341"/>
                    <a:pt x="30" y="347"/>
                    <a:pt x="39" y="339"/>
                  </a:cubicBezTo>
                  <a:lnTo>
                    <a:pt x="283" y="116"/>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1">
              <a:extLst>
                <a:ext uri="{FF2B5EF4-FFF2-40B4-BE49-F238E27FC236}">
                  <a16:creationId xmlns:a16="http://schemas.microsoft.com/office/drawing/2014/main" id="{01D43661-F816-1F7E-234A-9190D11B6162}"/>
                </a:ext>
              </a:extLst>
            </p:cNvPr>
            <p:cNvSpPr>
              <a:spLocks/>
            </p:cNvSpPr>
            <p:nvPr userDrawn="1"/>
          </p:nvSpPr>
          <p:spPr bwMode="auto">
            <a:xfrm>
              <a:off x="1160463" y="1079500"/>
              <a:ext cx="144462" cy="192087"/>
            </a:xfrm>
            <a:custGeom>
              <a:avLst/>
              <a:gdLst>
                <a:gd name="T0" fmla="*/ 1 w 251"/>
                <a:gd name="T1" fmla="*/ 13 h 329"/>
                <a:gd name="T2" fmla="*/ 1 w 251"/>
                <a:gd name="T3" fmla="*/ 13 h 329"/>
                <a:gd name="T4" fmla="*/ 49 w 251"/>
                <a:gd name="T5" fmla="*/ 329 h 329"/>
                <a:gd name="T6" fmla="*/ 251 w 251"/>
                <a:gd name="T7" fmla="*/ 221 h 329"/>
                <a:gd name="T8" fmla="*/ 15 w 251"/>
                <a:gd name="T9" fmla="*/ 6 h 329"/>
                <a:gd name="T10" fmla="*/ 1 w 251"/>
                <a:gd name="T11" fmla="*/ 13 h 329"/>
              </a:gdLst>
              <a:ahLst/>
              <a:cxnLst>
                <a:cxn ang="0">
                  <a:pos x="T0" y="T1"/>
                </a:cxn>
                <a:cxn ang="0">
                  <a:pos x="T2" y="T3"/>
                </a:cxn>
                <a:cxn ang="0">
                  <a:pos x="T4" y="T5"/>
                </a:cxn>
                <a:cxn ang="0">
                  <a:pos x="T6" y="T7"/>
                </a:cxn>
                <a:cxn ang="0">
                  <a:pos x="T8" y="T9"/>
                </a:cxn>
                <a:cxn ang="0">
                  <a:pos x="T10" y="T11"/>
                </a:cxn>
              </a:cxnLst>
              <a:rect l="0" t="0" r="r" b="b"/>
              <a:pathLst>
                <a:path w="251" h="329">
                  <a:moveTo>
                    <a:pt x="1" y="13"/>
                  </a:moveTo>
                  <a:lnTo>
                    <a:pt x="1" y="13"/>
                  </a:lnTo>
                  <a:lnTo>
                    <a:pt x="49" y="329"/>
                  </a:lnTo>
                  <a:cubicBezTo>
                    <a:pt x="126" y="313"/>
                    <a:pt x="196" y="274"/>
                    <a:pt x="251" y="221"/>
                  </a:cubicBezTo>
                  <a:lnTo>
                    <a:pt x="15" y="6"/>
                  </a:lnTo>
                  <a:cubicBezTo>
                    <a:pt x="9" y="0"/>
                    <a:pt x="0" y="5"/>
                    <a:pt x="1" y="13"/>
                  </a:cubicBez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2">
              <a:extLst>
                <a:ext uri="{FF2B5EF4-FFF2-40B4-BE49-F238E27FC236}">
                  <a16:creationId xmlns:a16="http://schemas.microsoft.com/office/drawing/2014/main" id="{C2A47102-B8AC-5AE0-91B0-A0E395310D29}"/>
                </a:ext>
              </a:extLst>
            </p:cNvPr>
            <p:cNvSpPr>
              <a:spLocks/>
            </p:cNvSpPr>
            <p:nvPr userDrawn="1"/>
          </p:nvSpPr>
          <p:spPr bwMode="auto">
            <a:xfrm>
              <a:off x="973138" y="1079500"/>
              <a:ext cx="144462" cy="192087"/>
            </a:xfrm>
            <a:custGeom>
              <a:avLst/>
              <a:gdLst>
                <a:gd name="T0" fmla="*/ 237 w 252"/>
                <a:gd name="T1" fmla="*/ 5 h 329"/>
                <a:gd name="T2" fmla="*/ 237 w 252"/>
                <a:gd name="T3" fmla="*/ 5 h 329"/>
                <a:gd name="T4" fmla="*/ 0 w 252"/>
                <a:gd name="T5" fmla="*/ 221 h 329"/>
                <a:gd name="T6" fmla="*/ 205 w 252"/>
                <a:gd name="T7" fmla="*/ 329 h 329"/>
                <a:gd name="T8" fmla="*/ 251 w 252"/>
                <a:gd name="T9" fmla="*/ 13 h 329"/>
                <a:gd name="T10" fmla="*/ 237 w 252"/>
                <a:gd name="T11" fmla="*/ 5 h 329"/>
              </a:gdLst>
              <a:ahLst/>
              <a:cxnLst>
                <a:cxn ang="0">
                  <a:pos x="T0" y="T1"/>
                </a:cxn>
                <a:cxn ang="0">
                  <a:pos x="T2" y="T3"/>
                </a:cxn>
                <a:cxn ang="0">
                  <a:pos x="T4" y="T5"/>
                </a:cxn>
                <a:cxn ang="0">
                  <a:pos x="T6" y="T7"/>
                </a:cxn>
                <a:cxn ang="0">
                  <a:pos x="T8" y="T9"/>
                </a:cxn>
                <a:cxn ang="0">
                  <a:pos x="T10" y="T11"/>
                </a:cxn>
              </a:cxnLst>
              <a:rect l="0" t="0" r="r" b="b"/>
              <a:pathLst>
                <a:path w="252" h="329">
                  <a:moveTo>
                    <a:pt x="237" y="5"/>
                  </a:moveTo>
                  <a:lnTo>
                    <a:pt x="237" y="5"/>
                  </a:lnTo>
                  <a:lnTo>
                    <a:pt x="0" y="221"/>
                  </a:lnTo>
                  <a:cubicBezTo>
                    <a:pt x="55" y="275"/>
                    <a:pt x="126" y="313"/>
                    <a:pt x="205" y="329"/>
                  </a:cubicBezTo>
                  <a:lnTo>
                    <a:pt x="251" y="13"/>
                  </a:lnTo>
                  <a:cubicBezTo>
                    <a:pt x="252" y="5"/>
                    <a:pt x="243" y="0"/>
                    <a:pt x="237" y="5"/>
                  </a:cubicBez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3">
              <a:extLst>
                <a:ext uri="{FF2B5EF4-FFF2-40B4-BE49-F238E27FC236}">
                  <a16:creationId xmlns:a16="http://schemas.microsoft.com/office/drawing/2014/main" id="{A0682B7B-001C-2205-9071-19552318071C}"/>
                </a:ext>
              </a:extLst>
            </p:cNvPr>
            <p:cNvSpPr>
              <a:spLocks/>
            </p:cNvSpPr>
            <p:nvPr userDrawn="1"/>
          </p:nvSpPr>
          <p:spPr bwMode="auto">
            <a:xfrm>
              <a:off x="1116172" y="1013778"/>
              <a:ext cx="45720" cy="45720"/>
            </a:xfrm>
            <a:custGeom>
              <a:avLst/>
              <a:gdLst>
                <a:gd name="T0" fmla="*/ 71 w 71"/>
                <a:gd name="T1" fmla="*/ 36 h 72"/>
                <a:gd name="T2" fmla="*/ 71 w 71"/>
                <a:gd name="T3" fmla="*/ 36 h 72"/>
                <a:gd name="T4" fmla="*/ 36 w 71"/>
                <a:gd name="T5" fmla="*/ 72 h 72"/>
                <a:gd name="T6" fmla="*/ 0 w 71"/>
                <a:gd name="T7" fmla="*/ 36 h 72"/>
                <a:gd name="T8" fmla="*/ 36 w 71"/>
                <a:gd name="T9" fmla="*/ 0 h 72"/>
                <a:gd name="T10" fmla="*/ 71 w 71"/>
                <a:gd name="T11" fmla="*/ 36 h 72"/>
              </a:gdLst>
              <a:ahLst/>
              <a:cxnLst>
                <a:cxn ang="0">
                  <a:pos x="T0" y="T1"/>
                </a:cxn>
                <a:cxn ang="0">
                  <a:pos x="T2" y="T3"/>
                </a:cxn>
                <a:cxn ang="0">
                  <a:pos x="T4" y="T5"/>
                </a:cxn>
                <a:cxn ang="0">
                  <a:pos x="T6" y="T7"/>
                </a:cxn>
                <a:cxn ang="0">
                  <a:pos x="T8" y="T9"/>
                </a:cxn>
                <a:cxn ang="0">
                  <a:pos x="T10" y="T11"/>
                </a:cxn>
              </a:cxnLst>
              <a:rect l="0" t="0" r="r" b="b"/>
              <a:pathLst>
                <a:path w="71" h="72">
                  <a:moveTo>
                    <a:pt x="71" y="36"/>
                  </a:moveTo>
                  <a:lnTo>
                    <a:pt x="71" y="36"/>
                  </a:lnTo>
                  <a:cubicBezTo>
                    <a:pt x="71" y="56"/>
                    <a:pt x="55" y="72"/>
                    <a:pt x="36" y="72"/>
                  </a:cubicBezTo>
                  <a:cubicBezTo>
                    <a:pt x="16" y="72"/>
                    <a:pt x="0" y="56"/>
                    <a:pt x="0" y="36"/>
                  </a:cubicBezTo>
                  <a:cubicBezTo>
                    <a:pt x="0" y="16"/>
                    <a:pt x="16" y="0"/>
                    <a:pt x="36" y="0"/>
                  </a:cubicBezTo>
                  <a:cubicBezTo>
                    <a:pt x="55" y="0"/>
                    <a:pt x="71" y="16"/>
                    <a:pt x="71" y="36"/>
                  </a:cubicBezTo>
                  <a:close/>
                </a:path>
              </a:pathLst>
            </a:custGeom>
            <a:solidFill>
              <a:srgbClr val="FFAB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cxnSp>
        <p:nvCxnSpPr>
          <p:cNvPr id="8" name="Straight Connector 7">
            <a:extLst>
              <a:ext uri="{FF2B5EF4-FFF2-40B4-BE49-F238E27FC236}">
                <a16:creationId xmlns:a16="http://schemas.microsoft.com/office/drawing/2014/main" id="{5FB1F514-3E53-E0D5-75F3-47E693270CBA}"/>
              </a:ext>
            </a:extLst>
          </p:cNvPr>
          <p:cNvCxnSpPr>
            <a:cxnSpLocks/>
          </p:cNvCxnSpPr>
          <p:nvPr userDrawn="1"/>
        </p:nvCxnSpPr>
        <p:spPr>
          <a:xfrm>
            <a:off x="900042" y="2271315"/>
            <a:ext cx="3541238" cy="0"/>
          </a:xfrm>
          <a:prstGeom prst="line">
            <a:avLst/>
          </a:prstGeom>
          <a:ln w="53340">
            <a:solidFill>
              <a:srgbClr val="FFAB21"/>
            </a:solidFill>
          </a:ln>
        </p:spPr>
        <p:style>
          <a:lnRef idx="1">
            <a:schemeClr val="accent1"/>
          </a:lnRef>
          <a:fillRef idx="0">
            <a:schemeClr val="accent1"/>
          </a:fillRef>
          <a:effectRef idx="0">
            <a:schemeClr val="accent1"/>
          </a:effectRef>
          <a:fontRef idx="minor">
            <a:schemeClr val="tx1"/>
          </a:fontRef>
        </p:style>
      </p:cxnSp>
      <p:sp>
        <p:nvSpPr>
          <p:cNvPr id="41" name="Text Placeholder 16">
            <a:extLst>
              <a:ext uri="{FF2B5EF4-FFF2-40B4-BE49-F238E27FC236}">
                <a16:creationId xmlns:a16="http://schemas.microsoft.com/office/drawing/2014/main" id="{B25A9994-4CC6-A004-C04E-2C5772DB7B68}"/>
              </a:ext>
            </a:extLst>
          </p:cNvPr>
          <p:cNvSpPr>
            <a:spLocks noGrp="1"/>
          </p:cNvSpPr>
          <p:nvPr>
            <p:ph type="body" sz="quarter" idx="17" hasCustomPrompt="1"/>
          </p:nvPr>
        </p:nvSpPr>
        <p:spPr>
          <a:xfrm>
            <a:off x="900042" y="1744755"/>
            <a:ext cx="6822913" cy="314471"/>
          </a:xfrm>
          <a:prstGeom prst="rect">
            <a:avLst/>
          </a:prstGeom>
        </p:spPr>
        <p:txBody>
          <a:bodyPr lIns="0" tIns="0" rIns="0" bIns="0" anchor="ctr">
            <a:noAutofit/>
          </a:bodyPr>
          <a:lstStyle>
            <a:lvl1pPr marL="0" indent="0">
              <a:buFont typeface="Arial" panose="020B0604020202020204" pitchFamily="34" charset="0"/>
              <a:buNone/>
              <a:defRPr lang="en-US" sz="4800" b="0" kern="1200" spc="0" baseline="0" dirty="0" smtClean="0">
                <a:solidFill>
                  <a:schemeClr val="bg1"/>
                </a:solidFill>
                <a:latin typeface="Gilroy"/>
                <a:ea typeface="+mj-ea"/>
                <a:cs typeface="+mj-cs"/>
              </a:defRPr>
            </a:lvl1pPr>
          </a:lstStyle>
          <a:p>
            <a:pPr marL="0" lvl="0" algn="l" defTabSz="914400" rtl="0" eaLnBrk="1" latinLnBrk="0" hangingPunct="1">
              <a:spcBef>
                <a:spcPct val="0"/>
              </a:spcBef>
            </a:pPr>
            <a:r>
              <a:rPr lang="en-US" dirty="0"/>
              <a:t>EDIT MASTER TEXT STYLES</a:t>
            </a:r>
          </a:p>
        </p:txBody>
      </p:sp>
    </p:spTree>
    <p:extLst>
      <p:ext uri="{BB962C8B-B14F-4D97-AF65-F5344CB8AC3E}">
        <p14:creationId xmlns:p14="http://schemas.microsoft.com/office/powerpoint/2010/main" val="10890863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84">
          <p15:clr>
            <a:srgbClr val="FBAE40"/>
          </p15:clr>
        </p15:guide>
        <p15:guide id="4" pos="72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54D1E80-D66D-40B6-BAEE-26FC64CA4FEC}"/>
              </a:ext>
            </a:extLst>
          </p:cNvPr>
          <p:cNvGraphicFramePr>
            <a:graphicFrameLocks noChangeAspect="1"/>
          </p:cNvGraphicFramePr>
          <p:nvPr userDrawn="1">
            <p:custDataLst>
              <p:tags r:id="rId1"/>
            </p:custDataLst>
            <p:extLst>
              <p:ext uri="{D42A27DB-BD31-4B8C-83A1-F6EECF244321}">
                <p14:modId xmlns:p14="http://schemas.microsoft.com/office/powerpoint/2010/main" val="31869204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4" name="Object 3" hidden="1">
                        <a:extLst>
                          <a:ext uri="{FF2B5EF4-FFF2-40B4-BE49-F238E27FC236}">
                            <a16:creationId xmlns:a16="http://schemas.microsoft.com/office/drawing/2014/main" id="{C54D1E80-D66D-40B6-BAEE-26FC64CA4FE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26C753DD-64B8-4E21-A402-C1330C7B247F}"/>
              </a:ext>
            </a:extLst>
          </p:cNvPr>
          <p:cNvSpPr/>
          <p:nvPr userDrawn="1">
            <p:custDataLst>
              <p:tags r:id="rId2"/>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a:xfrm>
            <a:off x="11409431" y="6529386"/>
            <a:ext cx="537262" cy="206104"/>
          </a:xfrm>
          <a:prstGeom prst="rect">
            <a:avLst/>
          </a:prstGeom>
        </p:spPr>
        <p:txBody>
          <a:bodyPr anchor="ctr"/>
          <a:lstStyle>
            <a:lvl1pPr>
              <a:defRPr lang="en-US" smtClean="0"/>
            </a:lvl1pPr>
          </a:lstStyle>
          <a:p>
            <a:pPr algn="ctr"/>
            <a:fld id="{19B51A1E-902D-48AF-9020-955120F399B6}" type="slidenum">
              <a:rPr lang="en-US" smtClean="0"/>
              <a:pPr algn="ctr"/>
              <a:t>‹#›</a:t>
            </a:fld>
            <a:endParaRPr lang="en-US" dirty="0"/>
          </a:p>
        </p:txBody>
      </p:sp>
      <p:sp>
        <p:nvSpPr>
          <p:cNvPr id="32" name="Text Placeholder 16">
            <a:extLst>
              <a:ext uri="{FF2B5EF4-FFF2-40B4-BE49-F238E27FC236}">
                <a16:creationId xmlns:a16="http://schemas.microsoft.com/office/drawing/2014/main" id="{8ACD5EE3-ACCB-D8AF-31BF-8AFF13E23920}"/>
              </a:ext>
            </a:extLst>
          </p:cNvPr>
          <p:cNvSpPr>
            <a:spLocks noGrp="1"/>
          </p:cNvSpPr>
          <p:nvPr>
            <p:ph type="body" sz="quarter" idx="16" hasCustomPrompt="1"/>
          </p:nvPr>
        </p:nvSpPr>
        <p:spPr>
          <a:xfrm>
            <a:off x="609601" y="582373"/>
            <a:ext cx="10966450" cy="548640"/>
          </a:xfrm>
          <a:prstGeom prst="rect">
            <a:avLst/>
          </a:prstGeom>
          <a:noFill/>
        </p:spPr>
        <p:txBody>
          <a:bodyPr vert="horz" lIns="0" tIns="0" rIns="0" bIns="45720" rtlCol="0" anchor="t">
            <a:noAutofit/>
          </a:bodyPr>
          <a:lstStyle>
            <a:lvl1pPr marL="0" indent="0">
              <a:buNone/>
              <a:defRPr lang="en-US" sz="2800" b="1" i="0" dirty="0">
                <a:solidFill>
                  <a:schemeClr val="accent1"/>
                </a:solidFill>
                <a:latin typeface="Gilroy"/>
              </a:defRPr>
            </a:lvl1pPr>
          </a:lstStyle>
          <a:p>
            <a:pPr marL="266700" lvl="0" indent="-266700"/>
            <a:r>
              <a:rPr lang="en-US" dirty="0"/>
              <a:t>Edit Master text styles</a:t>
            </a:r>
          </a:p>
        </p:txBody>
      </p:sp>
      <p:pic>
        <p:nvPicPr>
          <p:cNvPr id="8" name="Picture 7">
            <a:extLst>
              <a:ext uri="{FF2B5EF4-FFF2-40B4-BE49-F238E27FC236}">
                <a16:creationId xmlns:a16="http://schemas.microsoft.com/office/drawing/2014/main" id="{DC33CAE6-A2BB-9432-EABD-168DC229096D}"/>
              </a:ext>
            </a:extLst>
          </p:cNvPr>
          <p:cNvPicPr>
            <a:picLocks noChangeAspect="1"/>
          </p:cNvPicPr>
          <p:nvPr userDrawn="1"/>
        </p:nvPicPr>
        <p:blipFill>
          <a:blip r:embed="rId6"/>
          <a:stretch>
            <a:fillRect/>
          </a:stretch>
        </p:blipFill>
        <p:spPr>
          <a:xfrm>
            <a:off x="239265" y="189129"/>
            <a:ext cx="304824" cy="304800"/>
          </a:xfrm>
          <a:prstGeom prst="rect">
            <a:avLst/>
          </a:prstGeom>
        </p:spPr>
      </p:pic>
      <p:sp>
        <p:nvSpPr>
          <p:cNvPr id="2" name="Text Placeholder 16">
            <a:extLst>
              <a:ext uri="{FF2B5EF4-FFF2-40B4-BE49-F238E27FC236}">
                <a16:creationId xmlns:a16="http://schemas.microsoft.com/office/drawing/2014/main" id="{D2CA2A90-37FA-FFED-F086-AAF8F7FF0F05}"/>
              </a:ext>
            </a:extLst>
          </p:cNvPr>
          <p:cNvSpPr>
            <a:spLocks noGrp="1"/>
          </p:cNvSpPr>
          <p:nvPr>
            <p:ph type="body" sz="quarter" idx="17" hasCustomPrompt="1"/>
          </p:nvPr>
        </p:nvSpPr>
        <p:spPr>
          <a:xfrm>
            <a:off x="609601" y="1069882"/>
            <a:ext cx="10972799" cy="424732"/>
          </a:xfrm>
          <a:prstGeom prst="rect">
            <a:avLst/>
          </a:prstGeom>
          <a:noFill/>
        </p:spPr>
        <p:txBody>
          <a:bodyPr wrap="square" lIns="0" rIns="0" rtlCol="0">
            <a:spAutoFit/>
          </a:bodyPr>
          <a:lstStyle>
            <a:lvl1pPr marL="0" indent="0">
              <a:buFont typeface="Arial" panose="020B0604020202020204" pitchFamily="34" charset="0"/>
              <a:buNone/>
              <a:defRPr lang="en-US" sz="2400" b="0" dirty="0">
                <a:solidFill>
                  <a:schemeClr val="accent2">
                    <a:lumMod val="75000"/>
                  </a:schemeClr>
                </a:solidFill>
                <a:latin typeface="Gilroy" panose="00000500000000000000" pitchFamily="50" charset="0"/>
              </a:defRPr>
            </a:lvl1pPr>
          </a:lstStyle>
          <a:p>
            <a:pPr marL="0" lvl="0"/>
            <a:r>
              <a:rPr lang="en-US" dirty="0"/>
              <a:t>Edit Master text styles</a:t>
            </a:r>
          </a:p>
        </p:txBody>
      </p:sp>
      <p:sp>
        <p:nvSpPr>
          <p:cNvPr id="5" name="Content Placeholder 2">
            <a:extLst>
              <a:ext uri="{FF2B5EF4-FFF2-40B4-BE49-F238E27FC236}">
                <a16:creationId xmlns:a16="http://schemas.microsoft.com/office/drawing/2014/main" id="{E746B557-5CD9-330C-4037-E026BCC3FF17}"/>
              </a:ext>
            </a:extLst>
          </p:cNvPr>
          <p:cNvSpPr>
            <a:spLocks noGrp="1"/>
          </p:cNvSpPr>
          <p:nvPr>
            <p:ph idx="18"/>
          </p:nvPr>
        </p:nvSpPr>
        <p:spPr>
          <a:xfrm>
            <a:off x="6425682" y="1810139"/>
            <a:ext cx="5156718" cy="4432368"/>
          </a:xfrm>
          <a:prstGeom prst="rect">
            <a:avLst/>
          </a:prstGeom>
        </p:spPr>
        <p:txBody>
          <a:bodyPr lIns="0" rIns="0"/>
          <a:lstStyle>
            <a:lvl1pPr>
              <a:buClr>
                <a:srgbClr val="595959"/>
              </a:buClr>
              <a:defRPr lang="en-US" sz="1400" noProof="0" dirty="0">
                <a:solidFill>
                  <a:schemeClr val="tx1"/>
                </a:solidFill>
                <a:latin typeface="+mn-lt"/>
              </a:defRPr>
            </a:lvl1pPr>
            <a:lvl2pPr>
              <a:buClr>
                <a:srgbClr val="595959"/>
              </a:buClr>
              <a:defRPr lang="en-US" sz="1200" noProof="0" dirty="0">
                <a:solidFill>
                  <a:schemeClr val="tx1"/>
                </a:solidFill>
                <a:latin typeface="+mn-lt"/>
              </a:defRPr>
            </a:lvl2pPr>
            <a:lvl3pPr>
              <a:buClr>
                <a:srgbClr val="595959"/>
              </a:buClr>
              <a:defRPr lang="en-US" sz="1100" noProof="0" dirty="0">
                <a:solidFill>
                  <a:schemeClr val="tx1"/>
                </a:solidFill>
                <a:latin typeface="+mn-lt"/>
              </a:defRPr>
            </a:lvl3pPr>
            <a:lvl4pPr>
              <a:buClr>
                <a:srgbClr val="595959"/>
              </a:buClr>
              <a:defRPr lang="en-US" sz="1100" noProof="0" dirty="0">
                <a:solidFill>
                  <a:schemeClr val="tx1"/>
                </a:solidFill>
                <a:latin typeface="+mn-lt"/>
              </a:defRPr>
            </a:lvl4pPr>
            <a:lvl5pPr>
              <a:buClr>
                <a:srgbClr val="595959"/>
              </a:buClr>
              <a:defRPr lang="en-US" sz="1100" noProof="0" dirty="0">
                <a:solidFill>
                  <a:schemeClr val="tx1"/>
                </a:solidFill>
                <a:latin typeface="+mn-lt"/>
              </a:defRPr>
            </a:lvl5pPr>
          </a:lstStyle>
          <a:p>
            <a:pPr marL="227013" lvl="0" indent="-227013"/>
            <a:r>
              <a:rPr lang="en-US" noProof="0" dirty="0"/>
              <a:t>Click to edit Master text styles</a:t>
            </a:r>
          </a:p>
          <a:p>
            <a:pPr marL="461963" lvl="1" indent="-227013"/>
            <a:r>
              <a:rPr lang="en-US" noProof="0" dirty="0"/>
              <a:t>Second level</a:t>
            </a:r>
          </a:p>
          <a:p>
            <a:pPr marL="687388" lvl="2" indent="-207963"/>
            <a:r>
              <a:rPr lang="en-US" noProof="0" dirty="0"/>
              <a:t>Third level</a:t>
            </a:r>
          </a:p>
          <a:p>
            <a:pPr marL="914400" lvl="3" indent="-207963"/>
            <a:r>
              <a:rPr lang="en-US" noProof="0" dirty="0"/>
              <a:t>Fourth level</a:t>
            </a:r>
          </a:p>
          <a:p>
            <a:pPr marL="1141413" lvl="4" indent="-207963"/>
            <a:r>
              <a:rPr lang="en-US" noProof="0" dirty="0"/>
              <a:t>Fifth level</a:t>
            </a:r>
          </a:p>
        </p:txBody>
      </p:sp>
      <p:sp>
        <p:nvSpPr>
          <p:cNvPr id="9" name="Content Placeholder 2">
            <a:extLst>
              <a:ext uri="{FF2B5EF4-FFF2-40B4-BE49-F238E27FC236}">
                <a16:creationId xmlns:a16="http://schemas.microsoft.com/office/drawing/2014/main" id="{2DF3BDE3-B529-4468-134A-5A1C9A367066}"/>
              </a:ext>
            </a:extLst>
          </p:cNvPr>
          <p:cNvSpPr>
            <a:spLocks noGrp="1"/>
          </p:cNvSpPr>
          <p:nvPr>
            <p:ph idx="19"/>
          </p:nvPr>
        </p:nvSpPr>
        <p:spPr>
          <a:xfrm>
            <a:off x="609601" y="1810139"/>
            <a:ext cx="5156718" cy="4432368"/>
          </a:xfrm>
          <a:prstGeom prst="rect">
            <a:avLst/>
          </a:prstGeom>
        </p:spPr>
        <p:txBody>
          <a:bodyPr lIns="0" rIns="0"/>
          <a:lstStyle>
            <a:lvl1pPr>
              <a:buClr>
                <a:srgbClr val="595959"/>
              </a:buClr>
              <a:defRPr lang="en-US" sz="1400" noProof="0" dirty="0">
                <a:solidFill>
                  <a:schemeClr val="tx1"/>
                </a:solidFill>
                <a:latin typeface="+mn-lt"/>
              </a:defRPr>
            </a:lvl1pPr>
            <a:lvl2pPr>
              <a:buClr>
                <a:srgbClr val="595959"/>
              </a:buClr>
              <a:defRPr lang="en-US" sz="1200" noProof="0" dirty="0">
                <a:solidFill>
                  <a:schemeClr val="tx1"/>
                </a:solidFill>
                <a:latin typeface="+mn-lt"/>
              </a:defRPr>
            </a:lvl2pPr>
            <a:lvl3pPr>
              <a:buClr>
                <a:srgbClr val="595959"/>
              </a:buClr>
              <a:defRPr lang="en-US" sz="1100" noProof="0" dirty="0">
                <a:solidFill>
                  <a:schemeClr val="tx1"/>
                </a:solidFill>
                <a:latin typeface="+mn-lt"/>
              </a:defRPr>
            </a:lvl3pPr>
            <a:lvl4pPr>
              <a:buClr>
                <a:srgbClr val="595959"/>
              </a:buClr>
              <a:defRPr lang="en-US" sz="1100" noProof="0" dirty="0">
                <a:solidFill>
                  <a:schemeClr val="tx1"/>
                </a:solidFill>
                <a:latin typeface="+mn-lt"/>
              </a:defRPr>
            </a:lvl4pPr>
            <a:lvl5pPr>
              <a:buClr>
                <a:srgbClr val="595959"/>
              </a:buClr>
              <a:defRPr lang="en-US" sz="1100" noProof="0" dirty="0">
                <a:solidFill>
                  <a:schemeClr val="tx1"/>
                </a:solidFill>
                <a:latin typeface="+mn-lt"/>
              </a:defRPr>
            </a:lvl5pPr>
          </a:lstStyle>
          <a:p>
            <a:pPr marL="227013" lvl="0" indent="-227013"/>
            <a:r>
              <a:rPr lang="en-US" noProof="0" dirty="0"/>
              <a:t>Click to edit Master text styles</a:t>
            </a:r>
          </a:p>
          <a:p>
            <a:pPr marL="461963" lvl="1" indent="-227013"/>
            <a:r>
              <a:rPr lang="en-US" noProof="0" dirty="0"/>
              <a:t>Second level</a:t>
            </a:r>
          </a:p>
          <a:p>
            <a:pPr marL="687388" lvl="2" indent="-207963"/>
            <a:r>
              <a:rPr lang="en-US" noProof="0" dirty="0"/>
              <a:t>Third level</a:t>
            </a:r>
          </a:p>
          <a:p>
            <a:pPr marL="914400" lvl="3" indent="-207963"/>
            <a:r>
              <a:rPr lang="en-US" noProof="0" dirty="0"/>
              <a:t>Fourth level</a:t>
            </a:r>
          </a:p>
          <a:p>
            <a:pPr marL="1141413" lvl="4" indent="-207963"/>
            <a:r>
              <a:rPr lang="en-US" noProof="0" dirty="0"/>
              <a:t>Fifth level</a:t>
            </a:r>
          </a:p>
        </p:txBody>
      </p:sp>
    </p:spTree>
    <p:extLst>
      <p:ext uri="{BB962C8B-B14F-4D97-AF65-F5344CB8AC3E}">
        <p14:creationId xmlns:p14="http://schemas.microsoft.com/office/powerpoint/2010/main" val="319482344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84">
          <p15:clr>
            <a:srgbClr val="FBAE40"/>
          </p15:clr>
        </p15:guide>
        <p15:guide id="4" pos="72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54D1E80-D66D-40B6-BAEE-26FC64CA4FEC}"/>
              </a:ext>
            </a:extLst>
          </p:cNvPr>
          <p:cNvGraphicFramePr>
            <a:graphicFrameLocks noChangeAspect="1"/>
          </p:cNvGraphicFramePr>
          <p:nvPr userDrawn="1">
            <p:custDataLst>
              <p:tags r:id="rId1"/>
            </p:custDataLst>
            <p:extLst>
              <p:ext uri="{D42A27DB-BD31-4B8C-83A1-F6EECF244321}">
                <p14:modId xmlns:p14="http://schemas.microsoft.com/office/powerpoint/2010/main" val="31869204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4" name="Object 3" hidden="1">
                        <a:extLst>
                          <a:ext uri="{FF2B5EF4-FFF2-40B4-BE49-F238E27FC236}">
                            <a16:creationId xmlns:a16="http://schemas.microsoft.com/office/drawing/2014/main" id="{C54D1E80-D66D-40B6-BAEE-26FC64CA4FE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26C753DD-64B8-4E21-A402-C1330C7B247F}"/>
              </a:ext>
            </a:extLst>
          </p:cNvPr>
          <p:cNvSpPr/>
          <p:nvPr userDrawn="1">
            <p:custDataLst>
              <p:tags r:id="rId2"/>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a:xfrm>
            <a:off x="11409431" y="6529386"/>
            <a:ext cx="537262" cy="206104"/>
          </a:xfrm>
          <a:prstGeom prst="rect">
            <a:avLst/>
          </a:prstGeom>
        </p:spPr>
        <p:txBody>
          <a:bodyPr anchor="ctr"/>
          <a:lstStyle>
            <a:lvl1pPr>
              <a:defRPr lang="en-US" smtClean="0"/>
            </a:lvl1pPr>
          </a:lstStyle>
          <a:p>
            <a:pPr algn="ctr"/>
            <a:fld id="{19B51A1E-902D-48AF-9020-955120F399B6}" type="slidenum">
              <a:rPr lang="en-US" smtClean="0"/>
              <a:pPr algn="ctr"/>
              <a:t>‹#›</a:t>
            </a:fld>
            <a:endParaRPr lang="en-US" dirty="0"/>
          </a:p>
        </p:txBody>
      </p:sp>
      <p:sp>
        <p:nvSpPr>
          <p:cNvPr id="32" name="Text Placeholder 16">
            <a:extLst>
              <a:ext uri="{FF2B5EF4-FFF2-40B4-BE49-F238E27FC236}">
                <a16:creationId xmlns:a16="http://schemas.microsoft.com/office/drawing/2014/main" id="{8ACD5EE3-ACCB-D8AF-31BF-8AFF13E23920}"/>
              </a:ext>
            </a:extLst>
          </p:cNvPr>
          <p:cNvSpPr>
            <a:spLocks noGrp="1"/>
          </p:cNvSpPr>
          <p:nvPr>
            <p:ph type="body" sz="quarter" idx="16" hasCustomPrompt="1"/>
          </p:nvPr>
        </p:nvSpPr>
        <p:spPr>
          <a:xfrm>
            <a:off x="609601" y="582373"/>
            <a:ext cx="10966450" cy="548640"/>
          </a:xfrm>
          <a:prstGeom prst="rect">
            <a:avLst/>
          </a:prstGeom>
          <a:noFill/>
        </p:spPr>
        <p:txBody>
          <a:bodyPr vert="horz" lIns="0" tIns="0" rIns="0" bIns="45720" rtlCol="0" anchor="t">
            <a:noAutofit/>
          </a:bodyPr>
          <a:lstStyle>
            <a:lvl1pPr marL="0" indent="0">
              <a:buNone/>
              <a:defRPr lang="en-US" sz="2800" b="1" i="0" dirty="0">
                <a:solidFill>
                  <a:schemeClr val="accent1"/>
                </a:solidFill>
                <a:latin typeface="Gilroy"/>
              </a:defRPr>
            </a:lvl1pPr>
          </a:lstStyle>
          <a:p>
            <a:pPr marL="266700" lvl="0" indent="-266700"/>
            <a:r>
              <a:rPr lang="en-US" dirty="0"/>
              <a:t>Edit Master text styles</a:t>
            </a:r>
          </a:p>
        </p:txBody>
      </p:sp>
      <p:pic>
        <p:nvPicPr>
          <p:cNvPr id="8" name="Picture 7">
            <a:extLst>
              <a:ext uri="{FF2B5EF4-FFF2-40B4-BE49-F238E27FC236}">
                <a16:creationId xmlns:a16="http://schemas.microsoft.com/office/drawing/2014/main" id="{DC33CAE6-A2BB-9432-EABD-168DC229096D}"/>
              </a:ext>
            </a:extLst>
          </p:cNvPr>
          <p:cNvPicPr>
            <a:picLocks noChangeAspect="1"/>
          </p:cNvPicPr>
          <p:nvPr userDrawn="1"/>
        </p:nvPicPr>
        <p:blipFill>
          <a:blip r:embed="rId6"/>
          <a:stretch>
            <a:fillRect/>
          </a:stretch>
        </p:blipFill>
        <p:spPr>
          <a:xfrm>
            <a:off x="239265" y="189129"/>
            <a:ext cx="304824" cy="304800"/>
          </a:xfrm>
          <a:prstGeom prst="rect">
            <a:avLst/>
          </a:prstGeom>
        </p:spPr>
      </p:pic>
      <p:sp>
        <p:nvSpPr>
          <p:cNvPr id="10" name="Text Placeholder 16">
            <a:extLst>
              <a:ext uri="{FF2B5EF4-FFF2-40B4-BE49-F238E27FC236}">
                <a16:creationId xmlns:a16="http://schemas.microsoft.com/office/drawing/2014/main" id="{7815D0F6-65CA-F238-161D-921AB0FA8477}"/>
              </a:ext>
            </a:extLst>
          </p:cNvPr>
          <p:cNvSpPr>
            <a:spLocks noGrp="1"/>
          </p:cNvSpPr>
          <p:nvPr>
            <p:ph type="body" sz="quarter" idx="17" hasCustomPrompt="1"/>
          </p:nvPr>
        </p:nvSpPr>
        <p:spPr>
          <a:xfrm>
            <a:off x="609601" y="6529386"/>
            <a:ext cx="10691673" cy="206104"/>
          </a:xfrm>
          <a:prstGeom prst="rect">
            <a:avLst/>
          </a:prstGeom>
        </p:spPr>
        <p:txBody>
          <a:bodyPr lIns="0" tIns="0" rIns="0" bIns="0" anchor="b"/>
          <a:lstStyle>
            <a:lvl1pPr>
              <a:defRPr lang="en-US" sz="1000" dirty="0">
                <a:solidFill>
                  <a:schemeClr val="tx1"/>
                </a:solidFill>
                <a:latin typeface="+mn-lt"/>
              </a:defRPr>
            </a:lvl1pPr>
          </a:lstStyle>
          <a:p>
            <a:pPr marL="0" lvl="0" indent="0">
              <a:buNone/>
            </a:pPr>
            <a:r>
              <a:rPr lang="en-US" dirty="0"/>
              <a:t>Footer</a:t>
            </a:r>
          </a:p>
        </p:txBody>
      </p:sp>
    </p:spTree>
    <p:extLst>
      <p:ext uri="{BB962C8B-B14F-4D97-AF65-F5344CB8AC3E}">
        <p14:creationId xmlns:p14="http://schemas.microsoft.com/office/powerpoint/2010/main" val="26151618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84">
          <p15:clr>
            <a:srgbClr val="FBAE40"/>
          </p15:clr>
        </p15:guide>
        <p15:guide id="4" pos="729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8_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54D1E80-D66D-40B6-BAEE-26FC64CA4FEC}"/>
              </a:ext>
            </a:extLst>
          </p:cNvPr>
          <p:cNvGraphicFramePr>
            <a:graphicFrameLocks noChangeAspect="1"/>
          </p:cNvGraphicFramePr>
          <p:nvPr userDrawn="1">
            <p:custDataLst>
              <p:tags r:id="rId1"/>
            </p:custDataLst>
            <p:extLst>
              <p:ext uri="{D42A27DB-BD31-4B8C-83A1-F6EECF244321}">
                <p14:modId xmlns:p14="http://schemas.microsoft.com/office/powerpoint/2010/main" val="31869204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4" name="Object 3" hidden="1">
                        <a:extLst>
                          <a:ext uri="{FF2B5EF4-FFF2-40B4-BE49-F238E27FC236}">
                            <a16:creationId xmlns:a16="http://schemas.microsoft.com/office/drawing/2014/main" id="{C54D1E80-D66D-40B6-BAEE-26FC64CA4FE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26C753DD-64B8-4E21-A402-C1330C7B247F}"/>
              </a:ext>
            </a:extLst>
          </p:cNvPr>
          <p:cNvSpPr/>
          <p:nvPr userDrawn="1">
            <p:custDataLst>
              <p:tags r:id="rId2"/>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a:xfrm>
            <a:off x="11409431" y="6529386"/>
            <a:ext cx="537262" cy="206104"/>
          </a:xfrm>
          <a:prstGeom prst="rect">
            <a:avLst/>
          </a:prstGeom>
        </p:spPr>
        <p:txBody>
          <a:bodyPr anchor="ctr"/>
          <a:lstStyle>
            <a:lvl1pPr>
              <a:defRPr lang="en-US" smtClean="0"/>
            </a:lvl1pPr>
          </a:lstStyle>
          <a:p>
            <a:pPr algn="ctr"/>
            <a:fld id="{19B51A1E-902D-48AF-9020-955120F399B6}" type="slidenum">
              <a:rPr lang="en-US" smtClean="0"/>
              <a:pPr algn="ctr"/>
              <a:t>‹#›</a:t>
            </a:fld>
            <a:endParaRPr lang="en-US" dirty="0"/>
          </a:p>
        </p:txBody>
      </p:sp>
    </p:spTree>
    <p:extLst>
      <p:ext uri="{BB962C8B-B14F-4D97-AF65-F5344CB8AC3E}">
        <p14:creationId xmlns:p14="http://schemas.microsoft.com/office/powerpoint/2010/main" val="71169575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84">
          <p15:clr>
            <a:srgbClr val="FBAE40"/>
          </p15:clr>
        </p15:guide>
        <p15:guide id="4" pos="729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7_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54D1E80-D66D-40B6-BAEE-26FC64CA4FEC}"/>
              </a:ext>
            </a:extLst>
          </p:cNvPr>
          <p:cNvGraphicFramePr>
            <a:graphicFrameLocks noChangeAspect="1"/>
          </p:cNvGraphicFramePr>
          <p:nvPr userDrawn="1">
            <p:custDataLst>
              <p:tags r:id="rId1"/>
            </p:custDataLst>
            <p:extLst>
              <p:ext uri="{D42A27DB-BD31-4B8C-83A1-F6EECF244321}">
                <p14:modId xmlns:p14="http://schemas.microsoft.com/office/powerpoint/2010/main" val="31869204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4" name="Object 3" hidden="1">
                        <a:extLst>
                          <a:ext uri="{FF2B5EF4-FFF2-40B4-BE49-F238E27FC236}">
                            <a16:creationId xmlns:a16="http://schemas.microsoft.com/office/drawing/2014/main" id="{C54D1E80-D66D-40B6-BAEE-26FC64CA4FE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26C753DD-64B8-4E21-A402-C1330C7B247F}"/>
              </a:ext>
            </a:extLst>
          </p:cNvPr>
          <p:cNvSpPr/>
          <p:nvPr userDrawn="1">
            <p:custDataLst>
              <p:tags r:id="rId2"/>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a:xfrm>
            <a:off x="11409431" y="6529386"/>
            <a:ext cx="537262" cy="206104"/>
          </a:xfrm>
          <a:prstGeom prst="rect">
            <a:avLst/>
          </a:prstGeom>
        </p:spPr>
        <p:txBody>
          <a:bodyPr anchor="ctr"/>
          <a:lstStyle>
            <a:lvl1pPr>
              <a:defRPr lang="en-US" smtClean="0"/>
            </a:lvl1pPr>
          </a:lstStyle>
          <a:p>
            <a:pPr algn="ctr"/>
            <a:fld id="{19B51A1E-902D-48AF-9020-955120F399B6}" type="slidenum">
              <a:rPr lang="en-US" smtClean="0"/>
              <a:pPr algn="ctr"/>
              <a:t>‹#›</a:t>
            </a:fld>
            <a:endParaRPr lang="en-US" dirty="0"/>
          </a:p>
        </p:txBody>
      </p:sp>
      <p:pic>
        <p:nvPicPr>
          <p:cNvPr id="8" name="Picture 7">
            <a:extLst>
              <a:ext uri="{FF2B5EF4-FFF2-40B4-BE49-F238E27FC236}">
                <a16:creationId xmlns:a16="http://schemas.microsoft.com/office/drawing/2014/main" id="{DC33CAE6-A2BB-9432-EABD-168DC229096D}"/>
              </a:ext>
            </a:extLst>
          </p:cNvPr>
          <p:cNvPicPr>
            <a:picLocks noChangeAspect="1"/>
          </p:cNvPicPr>
          <p:nvPr userDrawn="1"/>
        </p:nvPicPr>
        <p:blipFill>
          <a:blip r:embed="rId6"/>
          <a:stretch>
            <a:fillRect/>
          </a:stretch>
        </p:blipFill>
        <p:spPr>
          <a:xfrm>
            <a:off x="239265" y="189129"/>
            <a:ext cx="304824" cy="304800"/>
          </a:xfrm>
          <a:prstGeom prst="rect">
            <a:avLst/>
          </a:prstGeom>
        </p:spPr>
      </p:pic>
      <p:sp>
        <p:nvSpPr>
          <p:cNvPr id="5" name="Content Placeholder 10">
            <a:extLst>
              <a:ext uri="{FF2B5EF4-FFF2-40B4-BE49-F238E27FC236}">
                <a16:creationId xmlns:a16="http://schemas.microsoft.com/office/drawing/2014/main" id="{003E3D68-1A0E-FB30-6BCD-DF1A4D7BFDFD}"/>
              </a:ext>
            </a:extLst>
          </p:cNvPr>
          <p:cNvSpPr txBox="1">
            <a:spLocks/>
          </p:cNvSpPr>
          <p:nvPr userDrawn="1"/>
        </p:nvSpPr>
        <p:spPr>
          <a:xfrm>
            <a:off x="609600" y="1561541"/>
            <a:ext cx="5257800" cy="913052"/>
          </a:xfrm>
          <a:prstGeom prst="rect">
            <a:avLst/>
          </a:prstGeom>
          <a:ln w="15875">
            <a:solidFill>
              <a:schemeClr val="tx2"/>
            </a:solidFill>
          </a:ln>
        </p:spPr>
        <p:txBody>
          <a:bodyPr lIns="91440" tIns="91440" rIns="91440" bIns="91440">
            <a:no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28600" indent="-228600"/>
            <a:r>
              <a:rPr lang="en-US" sz="1600" dirty="0">
                <a:latin typeface="+mn-lt"/>
              </a:rPr>
              <a:t>Use for boxes</a:t>
            </a:r>
          </a:p>
          <a:p>
            <a:pPr marL="400050" lvl="1" indent="-144463">
              <a:spcBef>
                <a:spcPts val="300"/>
              </a:spcBef>
            </a:pPr>
            <a:r>
              <a:rPr lang="en-US" sz="1400" dirty="0">
                <a:latin typeface="+mn-lt"/>
              </a:rPr>
              <a:t>XX</a:t>
            </a:r>
          </a:p>
        </p:txBody>
      </p:sp>
      <p:sp>
        <p:nvSpPr>
          <p:cNvPr id="9" name="Content Placeholder 10">
            <a:extLst>
              <a:ext uri="{FF2B5EF4-FFF2-40B4-BE49-F238E27FC236}">
                <a16:creationId xmlns:a16="http://schemas.microsoft.com/office/drawing/2014/main" id="{ABB6EB5A-13A0-0906-E0C9-2EAA3380531A}"/>
              </a:ext>
            </a:extLst>
          </p:cNvPr>
          <p:cNvSpPr txBox="1">
            <a:spLocks/>
          </p:cNvSpPr>
          <p:nvPr userDrawn="1"/>
        </p:nvSpPr>
        <p:spPr>
          <a:xfrm>
            <a:off x="4450081" y="5401128"/>
            <a:ext cx="3291840" cy="913052"/>
          </a:xfrm>
          <a:prstGeom prst="rect">
            <a:avLst/>
          </a:prstGeom>
          <a:ln w="15875">
            <a:solidFill>
              <a:schemeClr val="tx2"/>
            </a:solidFill>
          </a:ln>
        </p:spPr>
        <p:txBody>
          <a:bodyPr lIns="91440" tIns="91440" rIns="91440" bIns="91440">
            <a:no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b="1" dirty="0">
                <a:latin typeface="+mn-lt"/>
              </a:rPr>
              <a:t>Quarter length</a:t>
            </a:r>
          </a:p>
          <a:p>
            <a:r>
              <a:rPr lang="en-US" sz="1400" dirty="0">
                <a:latin typeface="+mn-lt"/>
              </a:rPr>
              <a:t>XX</a:t>
            </a:r>
          </a:p>
          <a:p>
            <a:pPr lvl="1">
              <a:spcBef>
                <a:spcPts val="300"/>
              </a:spcBef>
            </a:pPr>
            <a:r>
              <a:rPr lang="en-US" sz="1200" dirty="0">
                <a:latin typeface="+mn-lt"/>
              </a:rPr>
              <a:t>XX</a:t>
            </a:r>
          </a:p>
        </p:txBody>
      </p:sp>
      <p:sp>
        <p:nvSpPr>
          <p:cNvPr id="10" name="Content Placeholder 10">
            <a:extLst>
              <a:ext uri="{FF2B5EF4-FFF2-40B4-BE49-F238E27FC236}">
                <a16:creationId xmlns:a16="http://schemas.microsoft.com/office/drawing/2014/main" id="{B357DFAC-E2E5-5D03-3D19-CDE26D804620}"/>
              </a:ext>
            </a:extLst>
          </p:cNvPr>
          <p:cNvSpPr txBox="1">
            <a:spLocks/>
          </p:cNvSpPr>
          <p:nvPr userDrawn="1"/>
        </p:nvSpPr>
        <p:spPr>
          <a:xfrm>
            <a:off x="8290561" y="5401128"/>
            <a:ext cx="3291840" cy="913052"/>
          </a:xfrm>
          <a:prstGeom prst="rect">
            <a:avLst/>
          </a:prstGeom>
          <a:solidFill>
            <a:schemeClr val="tx2">
              <a:lumMod val="20000"/>
              <a:lumOff val="80000"/>
            </a:schemeClr>
          </a:solidFill>
          <a:ln w="15875">
            <a:noFill/>
          </a:ln>
        </p:spPr>
        <p:txBody>
          <a:bodyPr lIns="91440" tIns="91440" rIns="91440" bIns="91440" anchor="ctr" anchorCtr="0">
            <a:no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dirty="0">
                <a:latin typeface="+mn-lt"/>
              </a:rPr>
              <a:t>Shaded no border</a:t>
            </a:r>
            <a:endParaRPr lang="en-US" sz="1200" dirty="0">
              <a:latin typeface="+mn-lt"/>
            </a:endParaRPr>
          </a:p>
        </p:txBody>
      </p:sp>
      <p:sp>
        <p:nvSpPr>
          <p:cNvPr id="11" name="Content Placeholder 10">
            <a:extLst>
              <a:ext uri="{FF2B5EF4-FFF2-40B4-BE49-F238E27FC236}">
                <a16:creationId xmlns:a16="http://schemas.microsoft.com/office/drawing/2014/main" id="{57C3CDAD-0010-73AC-EE7A-CDAD4C6323E9}"/>
              </a:ext>
            </a:extLst>
          </p:cNvPr>
          <p:cNvSpPr txBox="1">
            <a:spLocks/>
          </p:cNvSpPr>
          <p:nvPr userDrawn="1"/>
        </p:nvSpPr>
        <p:spPr>
          <a:xfrm>
            <a:off x="609601" y="5401128"/>
            <a:ext cx="3291840" cy="913052"/>
          </a:xfrm>
          <a:prstGeom prst="rect">
            <a:avLst/>
          </a:prstGeom>
          <a:solidFill>
            <a:schemeClr val="tx2"/>
          </a:solidFill>
          <a:ln w="15875">
            <a:solidFill>
              <a:schemeClr val="tx2"/>
            </a:solidFill>
          </a:ln>
        </p:spPr>
        <p:txBody>
          <a:bodyPr lIns="91440" tIns="91440" rIns="91440" bIns="91440">
            <a:no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b="1" dirty="0">
                <a:solidFill>
                  <a:schemeClr val="bg1"/>
                </a:solidFill>
                <a:latin typeface="+mn-lt"/>
              </a:rPr>
              <a:t>Shaded dark</a:t>
            </a:r>
          </a:p>
          <a:p>
            <a:r>
              <a:rPr lang="en-US" sz="1400" dirty="0">
                <a:solidFill>
                  <a:schemeClr val="bg1"/>
                </a:solidFill>
                <a:latin typeface="+mn-lt"/>
              </a:rPr>
              <a:t>XX</a:t>
            </a:r>
          </a:p>
          <a:p>
            <a:pPr lvl="1">
              <a:spcBef>
                <a:spcPts val="300"/>
              </a:spcBef>
            </a:pPr>
            <a:r>
              <a:rPr lang="en-US" sz="1200" dirty="0">
                <a:solidFill>
                  <a:schemeClr val="bg1"/>
                </a:solidFill>
                <a:latin typeface="+mn-lt"/>
              </a:rPr>
              <a:t>XX</a:t>
            </a:r>
          </a:p>
        </p:txBody>
      </p:sp>
      <p:sp>
        <p:nvSpPr>
          <p:cNvPr id="13" name="Content Placeholder 10">
            <a:extLst>
              <a:ext uri="{FF2B5EF4-FFF2-40B4-BE49-F238E27FC236}">
                <a16:creationId xmlns:a16="http://schemas.microsoft.com/office/drawing/2014/main" id="{3D77698B-AF67-751A-E4C6-A903F1132D6D}"/>
              </a:ext>
            </a:extLst>
          </p:cNvPr>
          <p:cNvSpPr txBox="1">
            <a:spLocks/>
          </p:cNvSpPr>
          <p:nvPr userDrawn="1"/>
        </p:nvSpPr>
        <p:spPr>
          <a:xfrm>
            <a:off x="609601" y="4749879"/>
            <a:ext cx="5257800" cy="313932"/>
          </a:xfrm>
          <a:prstGeom prst="rect">
            <a:avLst/>
          </a:prstGeom>
          <a:solidFill>
            <a:schemeClr val="tx2"/>
          </a:solidFill>
          <a:ln w="15875">
            <a:solidFill>
              <a:schemeClr val="tx2"/>
            </a:solidFill>
          </a:ln>
        </p:spPr>
        <p:txBody>
          <a:bodyPr wrap="square" lIns="45720" tIns="45720" rIns="45720" bIns="45720" anchor="ctr" anchorCtr="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b="1" dirty="0">
                <a:solidFill>
                  <a:schemeClr val="bg1"/>
                </a:solidFill>
                <a:latin typeface="Gilroy"/>
              </a:rPr>
              <a:t>Title box shaded dark, full length, 0.05 border</a:t>
            </a:r>
          </a:p>
        </p:txBody>
      </p:sp>
      <p:graphicFrame>
        <p:nvGraphicFramePr>
          <p:cNvPr id="14" name="Table 13">
            <a:extLst>
              <a:ext uri="{FF2B5EF4-FFF2-40B4-BE49-F238E27FC236}">
                <a16:creationId xmlns:a16="http://schemas.microsoft.com/office/drawing/2014/main" id="{21E491DF-89EE-076A-745C-102A0EEAD4AB}"/>
              </a:ext>
            </a:extLst>
          </p:cNvPr>
          <p:cNvGraphicFramePr>
            <a:graphicFrameLocks noGrp="1"/>
          </p:cNvGraphicFramePr>
          <p:nvPr userDrawn="1">
            <p:extLst>
              <p:ext uri="{D42A27DB-BD31-4B8C-83A1-F6EECF244321}">
                <p14:modId xmlns:p14="http://schemas.microsoft.com/office/powerpoint/2010/main" val="2958711775"/>
              </p:ext>
            </p:extLst>
          </p:nvPr>
        </p:nvGraphicFramePr>
        <p:xfrm>
          <a:off x="6324603" y="3804811"/>
          <a:ext cx="5257798" cy="914400"/>
        </p:xfrm>
        <a:graphic>
          <a:graphicData uri="http://schemas.openxmlformats.org/drawingml/2006/table">
            <a:tbl>
              <a:tblPr firstRow="1">
                <a:tableStyleId>{3B4B98B0-60AC-42C2-AFA5-B58CD77FA1E5}</a:tableStyleId>
              </a:tblPr>
              <a:tblGrid>
                <a:gridCol w="1643062">
                  <a:extLst>
                    <a:ext uri="{9D8B030D-6E8A-4147-A177-3AD203B41FA5}">
                      <a16:colId xmlns:a16="http://schemas.microsoft.com/office/drawing/2014/main" val="20000"/>
                    </a:ext>
                  </a:extLst>
                </a:gridCol>
                <a:gridCol w="3614736">
                  <a:extLst>
                    <a:ext uri="{9D8B030D-6E8A-4147-A177-3AD203B41FA5}">
                      <a16:colId xmlns:a16="http://schemas.microsoft.com/office/drawing/2014/main" val="20001"/>
                    </a:ext>
                  </a:extLst>
                </a:gridCol>
              </a:tblGrid>
              <a:tr h="158464">
                <a:tc>
                  <a:txBody>
                    <a:bodyPr/>
                    <a:lstStyle/>
                    <a:p>
                      <a:r>
                        <a:rPr lang="en-US" sz="1400" dirty="0">
                          <a:latin typeface="Lato Medium" panose="020F0502020204030203" pitchFamily="34" charset="0"/>
                          <a:ea typeface="Lato Medium" panose="020F0502020204030203" pitchFamily="34" charset="0"/>
                          <a:cs typeface="Lato Medium" panose="020F0502020204030203" pitchFamily="34" charset="0"/>
                        </a:rPr>
                        <a:t>XX</a:t>
                      </a:r>
                    </a:p>
                  </a:txBody>
                  <a:tcPr anchor="b"/>
                </a:tc>
                <a:tc>
                  <a:txBody>
                    <a:bodyPr/>
                    <a:lstStyle/>
                    <a:p>
                      <a:r>
                        <a:rPr lang="en-US" sz="1400" dirty="0">
                          <a:latin typeface="Lato Medium" panose="020F0502020204030203" pitchFamily="34" charset="0"/>
                          <a:ea typeface="Lato Medium" panose="020F0502020204030203" pitchFamily="34" charset="0"/>
                          <a:cs typeface="Lato Medium" panose="020F0502020204030203" pitchFamily="34" charset="0"/>
                        </a:rPr>
                        <a:t>XX</a:t>
                      </a:r>
                    </a:p>
                  </a:txBody>
                  <a:tcPr anchor="b"/>
                </a:tc>
                <a:extLst>
                  <a:ext uri="{0D108BD9-81ED-4DB2-BD59-A6C34878D82A}">
                    <a16:rowId xmlns:a16="http://schemas.microsoft.com/office/drawing/2014/main" val="10000"/>
                  </a:ext>
                </a:extLst>
              </a:tr>
              <a:tr h="158464">
                <a:tc>
                  <a:txBody>
                    <a:bodyPr/>
                    <a:lstStyle/>
                    <a:p>
                      <a:r>
                        <a:rPr lang="en-US" sz="1400" dirty="0">
                          <a:latin typeface="Lato Light" panose="020F0502020204030203" pitchFamily="34" charset="0"/>
                          <a:ea typeface="Lato Light" panose="020F0502020204030203" pitchFamily="34" charset="0"/>
                          <a:cs typeface="Lato Light" panose="020F0502020204030203" pitchFamily="34" charset="0"/>
                        </a:rPr>
                        <a:t>XX</a:t>
                      </a:r>
                    </a:p>
                  </a:txBody>
                  <a:tcPr anchor="ctr">
                    <a:lnB w="12700" cap="flat" cmpd="sng" algn="ctr">
                      <a:solidFill>
                        <a:schemeClr val="tx2"/>
                      </a:solidFill>
                      <a:prstDash val="sysDot"/>
                      <a:round/>
                      <a:headEnd type="none" w="med" len="med"/>
                      <a:tailEnd type="none" w="med" len="med"/>
                    </a:lnB>
                  </a:tcPr>
                </a:tc>
                <a:tc>
                  <a:txBody>
                    <a:bodyPr/>
                    <a:lstStyle/>
                    <a:p>
                      <a:r>
                        <a:rPr lang="en-US" sz="1400" dirty="0">
                          <a:latin typeface="Lato Light" panose="020F0502020204030203" pitchFamily="34" charset="0"/>
                          <a:ea typeface="Lato Light" panose="020F0502020204030203" pitchFamily="34" charset="0"/>
                          <a:cs typeface="Lato Light" panose="020F0502020204030203" pitchFamily="34" charset="0"/>
                        </a:rPr>
                        <a:t>XX</a:t>
                      </a:r>
                    </a:p>
                  </a:txBody>
                  <a:tcPr anchor="ctr">
                    <a:lnB w="12700" cap="flat" cmpd="sng" algn="ctr">
                      <a:solidFill>
                        <a:schemeClr val="tx2"/>
                      </a:solidFill>
                      <a:prstDash val="sysDot"/>
                      <a:round/>
                      <a:headEnd type="none" w="med" len="med"/>
                      <a:tailEnd type="none" w="med" len="med"/>
                    </a:lnB>
                  </a:tcPr>
                </a:tc>
                <a:extLst>
                  <a:ext uri="{0D108BD9-81ED-4DB2-BD59-A6C34878D82A}">
                    <a16:rowId xmlns:a16="http://schemas.microsoft.com/office/drawing/2014/main" val="10001"/>
                  </a:ext>
                </a:extLst>
              </a:tr>
              <a:tr h="158464">
                <a:tc>
                  <a:txBody>
                    <a:bodyPr/>
                    <a:lstStyle/>
                    <a:p>
                      <a:endParaRPr lang="en-US" sz="1400" dirty="0">
                        <a:latin typeface="Lato Light" panose="020F0502020204030203" pitchFamily="34" charset="0"/>
                        <a:ea typeface="Lato Light" panose="020F0502020204030203" pitchFamily="34" charset="0"/>
                        <a:cs typeface="Lato Light" panose="020F0502020204030203" pitchFamily="34" charset="0"/>
                      </a:endParaRPr>
                    </a:p>
                  </a:txBody>
                  <a:tcPr anchor="ctr">
                    <a:lnT w="12700" cap="flat" cmpd="sng" algn="ctr">
                      <a:solidFill>
                        <a:schemeClr val="tx2"/>
                      </a:solidFill>
                      <a:prstDash val="sysDot"/>
                      <a:round/>
                      <a:headEnd type="none" w="med" len="med"/>
                      <a:tailEnd type="none" w="med" len="med"/>
                    </a:lnT>
                  </a:tcPr>
                </a:tc>
                <a:tc>
                  <a:txBody>
                    <a:bodyPr/>
                    <a:lstStyle/>
                    <a:p>
                      <a:endParaRPr lang="en-US" sz="1400" dirty="0">
                        <a:latin typeface="Lato Light" panose="020F0502020204030203" pitchFamily="34" charset="0"/>
                        <a:ea typeface="Lato Light" panose="020F0502020204030203" pitchFamily="34" charset="0"/>
                        <a:cs typeface="Lato Light" panose="020F0502020204030203" pitchFamily="34" charset="0"/>
                      </a:endParaRPr>
                    </a:p>
                  </a:txBody>
                  <a:tcPr anchor="ctr">
                    <a:lnT w="12700" cap="flat" cmpd="sng" algn="ctr">
                      <a:solidFill>
                        <a:schemeClr val="tx2"/>
                      </a:solidFill>
                      <a:prstDash val="sysDot"/>
                      <a:round/>
                      <a:headEnd type="none" w="med" len="med"/>
                      <a:tailEnd type="none" w="med" len="med"/>
                    </a:lnT>
                  </a:tcPr>
                </a:tc>
                <a:extLst>
                  <a:ext uri="{0D108BD9-81ED-4DB2-BD59-A6C34878D82A}">
                    <a16:rowId xmlns:a16="http://schemas.microsoft.com/office/drawing/2014/main" val="10002"/>
                  </a:ext>
                </a:extLst>
              </a:tr>
            </a:tbl>
          </a:graphicData>
        </a:graphic>
      </p:graphicFrame>
      <p:grpSp>
        <p:nvGrpSpPr>
          <p:cNvPr id="26" name="Group 25">
            <a:extLst>
              <a:ext uri="{FF2B5EF4-FFF2-40B4-BE49-F238E27FC236}">
                <a16:creationId xmlns:a16="http://schemas.microsoft.com/office/drawing/2014/main" id="{F2767DBD-7A4B-7D06-3393-5759734BF459}"/>
              </a:ext>
            </a:extLst>
          </p:cNvPr>
          <p:cNvGrpSpPr/>
          <p:nvPr userDrawn="1"/>
        </p:nvGrpSpPr>
        <p:grpSpPr>
          <a:xfrm>
            <a:off x="609600" y="3616774"/>
            <a:ext cx="5257800" cy="300604"/>
            <a:chOff x="609600" y="2645512"/>
            <a:chExt cx="5257800" cy="300604"/>
          </a:xfrm>
        </p:grpSpPr>
        <p:cxnSp>
          <p:nvCxnSpPr>
            <p:cNvPr id="16" name="Straight Connector 15">
              <a:extLst>
                <a:ext uri="{FF2B5EF4-FFF2-40B4-BE49-F238E27FC236}">
                  <a16:creationId xmlns:a16="http://schemas.microsoft.com/office/drawing/2014/main" id="{EEB258F4-0CB8-B401-8380-EBF2C18B4B8D}"/>
                </a:ext>
              </a:extLst>
            </p:cNvPr>
            <p:cNvCxnSpPr>
              <a:cxnSpLocks/>
            </p:cNvCxnSpPr>
            <p:nvPr userDrawn="1"/>
          </p:nvCxnSpPr>
          <p:spPr>
            <a:xfrm>
              <a:off x="609602" y="2946116"/>
              <a:ext cx="5257798" cy="0"/>
            </a:xfrm>
            <a:prstGeom prst="line">
              <a:avLst/>
            </a:prstGeom>
            <a:ln w="12700"/>
          </p:spPr>
          <p:style>
            <a:lnRef idx="1">
              <a:schemeClr val="dk1"/>
            </a:lnRef>
            <a:fillRef idx="0">
              <a:schemeClr val="dk1"/>
            </a:fillRef>
            <a:effectRef idx="0">
              <a:schemeClr val="dk1"/>
            </a:effectRef>
            <a:fontRef idx="minor">
              <a:schemeClr val="tx1"/>
            </a:fontRef>
          </p:style>
        </p:cxnSp>
        <p:sp>
          <p:nvSpPr>
            <p:cNvPr id="17" name="Content Placeholder 2">
              <a:extLst>
                <a:ext uri="{FF2B5EF4-FFF2-40B4-BE49-F238E27FC236}">
                  <a16:creationId xmlns:a16="http://schemas.microsoft.com/office/drawing/2014/main" id="{0A3BA472-5FE5-8FF1-C6C9-803F0A5DC604}"/>
                </a:ext>
              </a:extLst>
            </p:cNvPr>
            <p:cNvSpPr txBox="1">
              <a:spLocks/>
            </p:cNvSpPr>
            <p:nvPr userDrawn="1"/>
          </p:nvSpPr>
          <p:spPr>
            <a:xfrm>
              <a:off x="609600" y="2645512"/>
              <a:ext cx="5257800" cy="276999"/>
            </a:xfrm>
            <a:prstGeom prst="rect">
              <a:avLst/>
            </a:prstGeom>
          </p:spPr>
          <p:txBody>
            <a:bodyPr vert="horz" wrap="square" lIns="0" tIns="0" rIns="0" bIns="0" rtlCol="0" anchor="b" anchorCtr="0">
              <a:spAutoFit/>
            </a:bodyPr>
            <a:lstStyle>
              <a:lvl1pPr marL="0" marR="0" indent="-274320" algn="l" defTabSz="914400" rtl="0" eaLnBrk="1" fontAlgn="auto" latinLnBrk="0" hangingPunct="1">
                <a:lnSpc>
                  <a:spcPct val="100000"/>
                </a:lnSpc>
                <a:spcBef>
                  <a:spcPts val="0"/>
                </a:spcBef>
                <a:spcAft>
                  <a:spcPts val="900"/>
                </a:spcAft>
                <a:buClr>
                  <a:schemeClr val="tx1"/>
                </a:buClr>
                <a:buSzTx/>
                <a:buFontTx/>
                <a:buNone/>
                <a:tabLst/>
                <a:defRPr sz="2000" kern="1200" baseline="0">
                  <a:solidFill>
                    <a:schemeClr val="tx1"/>
                  </a:solidFill>
                  <a:latin typeface="Georgia" pitchFamily="18" charset="0"/>
                  <a:ea typeface="+mn-ea"/>
                  <a:cs typeface="+mn-cs"/>
                </a:defRPr>
              </a:lvl1pPr>
              <a:lvl2pPr marL="27432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2pPr>
              <a:lvl3pPr marL="54864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3pPr>
              <a:lvl4pPr marL="82296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4pPr>
              <a:lvl5pPr marL="109728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baseline="0">
                  <a:solidFill>
                    <a:schemeClr val="tx1"/>
                  </a:solidFill>
                  <a:latin typeface="Georgia" pitchFamily="18" charset="0"/>
                  <a:ea typeface="+mn-ea"/>
                  <a:cs typeface="+mn-cs"/>
                </a:defRPr>
              </a:lvl5pPr>
              <a:lvl6pPr marL="274320" marR="0" indent="-274320" algn="l" defTabSz="914400" rtl="0" eaLnBrk="1" fontAlgn="auto" latinLnBrk="0" hangingPunct="1">
                <a:lnSpc>
                  <a:spcPct val="100000"/>
                </a:lnSpc>
                <a:spcBef>
                  <a:spcPts val="0"/>
                </a:spcBef>
                <a:spcAft>
                  <a:spcPts val="900"/>
                </a:spcAft>
                <a:buClr>
                  <a:schemeClr val="tx1"/>
                </a:buClr>
                <a:buSzPct val="100000"/>
                <a:buFont typeface="+mj-lt"/>
                <a:buAutoNum type="arabicPeriod"/>
                <a:tabLst/>
                <a:defRPr sz="2000" kern="1200" baseline="0">
                  <a:solidFill>
                    <a:schemeClr val="tx1"/>
                  </a:solidFill>
                  <a:latin typeface="Georgia" pitchFamily="18" charset="0"/>
                  <a:ea typeface="+mn-ea"/>
                  <a:cs typeface="+mn-cs"/>
                </a:defRPr>
              </a:lvl6pPr>
              <a:lvl7pPr marL="548640" indent="-274320" algn="l" defTabSz="914400" rtl="0" eaLnBrk="1" latinLnBrk="0" hangingPunct="1">
                <a:lnSpc>
                  <a:spcPct val="100000"/>
                </a:lnSpc>
                <a:spcBef>
                  <a:spcPts val="0"/>
                </a:spcBef>
                <a:spcAft>
                  <a:spcPts val="900"/>
                </a:spcAft>
                <a:buSzPct val="100000"/>
                <a:buFont typeface="+mj-lt"/>
                <a:buAutoNum type="alphaLcPeriod"/>
                <a:defRPr sz="2000" kern="1200" baseline="0">
                  <a:solidFill>
                    <a:schemeClr val="tx1"/>
                  </a:solidFill>
                  <a:latin typeface="Georgia" pitchFamily="18" charset="0"/>
                  <a:ea typeface="+mn-ea"/>
                  <a:cs typeface="+mn-cs"/>
                </a:defRPr>
              </a:lvl7pPr>
              <a:lvl8pPr marL="822960" indent="-274320" algn="l" defTabSz="914400" rtl="0" eaLnBrk="1" latinLnBrk="0" hangingPunct="1">
                <a:lnSpc>
                  <a:spcPct val="100000"/>
                </a:lnSpc>
                <a:spcBef>
                  <a:spcPts val="0"/>
                </a:spcBef>
                <a:spcAft>
                  <a:spcPts val="900"/>
                </a:spcAft>
                <a:buSzPct val="100000"/>
                <a:buFont typeface="+mj-lt"/>
                <a:buAutoNum type="romanLcPeriod"/>
                <a:defRPr sz="2000" kern="1200" baseline="0">
                  <a:solidFill>
                    <a:schemeClr val="tx1"/>
                  </a:solidFill>
                  <a:latin typeface="Georgia" pitchFamily="18" charset="0"/>
                  <a:ea typeface="+mn-ea"/>
                  <a:cs typeface="+mn-cs"/>
                </a:defRPr>
              </a:lvl8pPr>
              <a:lvl9pPr marL="0" indent="-274320" algn="l" defTabSz="914400" rtl="0" eaLnBrk="1" latinLnBrk="0" hangingPunct="1">
                <a:lnSpc>
                  <a:spcPct val="100000"/>
                </a:lnSpc>
                <a:spcBef>
                  <a:spcPts val="0"/>
                </a:spcBef>
                <a:spcAft>
                  <a:spcPts val="900"/>
                </a:spcAft>
                <a:buFont typeface="Arial" pitchFamily="34" charset="0"/>
                <a:buNone/>
                <a:defRPr sz="2000" b="1" kern="1200" baseline="0">
                  <a:solidFill>
                    <a:schemeClr val="tx2"/>
                  </a:solidFill>
                  <a:latin typeface="Georgia" pitchFamily="18" charset="0"/>
                  <a:ea typeface="+mn-ea"/>
                  <a:cs typeface="+mn-cs"/>
                </a:defRPr>
              </a:lvl9pPr>
            </a:lstStyle>
            <a:p>
              <a:pPr indent="0" algn="ctr">
                <a:spcAft>
                  <a:spcPts val="0"/>
                </a:spcAft>
              </a:pPr>
              <a:r>
                <a:rPr lang="en-US" sz="1800" b="0" i="0" dirty="0">
                  <a:solidFill>
                    <a:schemeClr val="tx2"/>
                  </a:solidFill>
                  <a:latin typeface="Gilroy" panose="00000500000000000000"/>
                </a:rPr>
                <a:t>Heading</a:t>
              </a:r>
            </a:p>
          </p:txBody>
        </p:sp>
      </p:grpSp>
      <p:sp>
        <p:nvSpPr>
          <p:cNvPr id="18" name="Content Placeholder 2">
            <a:extLst>
              <a:ext uri="{FF2B5EF4-FFF2-40B4-BE49-F238E27FC236}">
                <a16:creationId xmlns:a16="http://schemas.microsoft.com/office/drawing/2014/main" id="{E800EC1B-1654-902A-FAA5-CDCFD10D816B}"/>
              </a:ext>
            </a:extLst>
          </p:cNvPr>
          <p:cNvSpPr txBox="1">
            <a:spLocks/>
          </p:cNvSpPr>
          <p:nvPr userDrawn="1"/>
        </p:nvSpPr>
        <p:spPr>
          <a:xfrm>
            <a:off x="609601" y="2709789"/>
            <a:ext cx="5257800" cy="461665"/>
          </a:xfrm>
          <a:prstGeom prst="rect">
            <a:avLst/>
          </a:prstGeom>
        </p:spPr>
        <p:txBody>
          <a:bodyPr vert="horz" wrap="square" lIns="0" tIns="0" rIns="0" bIns="0" rtlCol="0" anchor="b" anchorCtr="0">
            <a:spAutoFit/>
          </a:bodyPr>
          <a:lstStyle>
            <a:lvl1pPr marL="0" marR="0" indent="-274320" algn="l" defTabSz="914400" rtl="0" eaLnBrk="1" fontAlgn="auto" latinLnBrk="0" hangingPunct="1">
              <a:lnSpc>
                <a:spcPct val="100000"/>
              </a:lnSpc>
              <a:spcBef>
                <a:spcPts val="0"/>
              </a:spcBef>
              <a:spcAft>
                <a:spcPts val="900"/>
              </a:spcAft>
              <a:buClr>
                <a:schemeClr val="tx1"/>
              </a:buClr>
              <a:buSzTx/>
              <a:buFontTx/>
              <a:buNone/>
              <a:tabLst/>
              <a:defRPr sz="2000" kern="1200" baseline="0">
                <a:solidFill>
                  <a:schemeClr val="tx1"/>
                </a:solidFill>
                <a:latin typeface="Georgia" pitchFamily="18" charset="0"/>
                <a:ea typeface="+mn-ea"/>
                <a:cs typeface="+mn-cs"/>
              </a:defRPr>
            </a:lvl1pPr>
            <a:lvl2pPr marL="27432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2pPr>
            <a:lvl3pPr marL="54864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3pPr>
            <a:lvl4pPr marL="82296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4pPr>
            <a:lvl5pPr marL="109728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baseline="0">
                <a:solidFill>
                  <a:schemeClr val="tx1"/>
                </a:solidFill>
                <a:latin typeface="Georgia" pitchFamily="18" charset="0"/>
                <a:ea typeface="+mn-ea"/>
                <a:cs typeface="+mn-cs"/>
              </a:defRPr>
            </a:lvl5pPr>
            <a:lvl6pPr marL="274320" marR="0" indent="-274320" algn="l" defTabSz="914400" rtl="0" eaLnBrk="1" fontAlgn="auto" latinLnBrk="0" hangingPunct="1">
              <a:lnSpc>
                <a:spcPct val="100000"/>
              </a:lnSpc>
              <a:spcBef>
                <a:spcPts val="0"/>
              </a:spcBef>
              <a:spcAft>
                <a:spcPts val="900"/>
              </a:spcAft>
              <a:buClr>
                <a:schemeClr val="tx1"/>
              </a:buClr>
              <a:buSzPct val="100000"/>
              <a:buFont typeface="+mj-lt"/>
              <a:buAutoNum type="arabicPeriod"/>
              <a:tabLst/>
              <a:defRPr sz="2000" kern="1200" baseline="0">
                <a:solidFill>
                  <a:schemeClr val="tx1"/>
                </a:solidFill>
                <a:latin typeface="Georgia" pitchFamily="18" charset="0"/>
                <a:ea typeface="+mn-ea"/>
                <a:cs typeface="+mn-cs"/>
              </a:defRPr>
            </a:lvl6pPr>
            <a:lvl7pPr marL="548640" indent="-274320" algn="l" defTabSz="914400" rtl="0" eaLnBrk="1" latinLnBrk="0" hangingPunct="1">
              <a:lnSpc>
                <a:spcPct val="100000"/>
              </a:lnSpc>
              <a:spcBef>
                <a:spcPts val="0"/>
              </a:spcBef>
              <a:spcAft>
                <a:spcPts val="900"/>
              </a:spcAft>
              <a:buSzPct val="100000"/>
              <a:buFont typeface="+mj-lt"/>
              <a:buAutoNum type="alphaLcPeriod"/>
              <a:defRPr sz="2000" kern="1200" baseline="0">
                <a:solidFill>
                  <a:schemeClr val="tx1"/>
                </a:solidFill>
                <a:latin typeface="Georgia" pitchFamily="18" charset="0"/>
                <a:ea typeface="+mn-ea"/>
                <a:cs typeface="+mn-cs"/>
              </a:defRPr>
            </a:lvl7pPr>
            <a:lvl8pPr marL="822960" indent="-274320" algn="l" defTabSz="914400" rtl="0" eaLnBrk="1" latinLnBrk="0" hangingPunct="1">
              <a:lnSpc>
                <a:spcPct val="100000"/>
              </a:lnSpc>
              <a:spcBef>
                <a:spcPts val="0"/>
              </a:spcBef>
              <a:spcAft>
                <a:spcPts val="900"/>
              </a:spcAft>
              <a:buSzPct val="100000"/>
              <a:buFont typeface="+mj-lt"/>
              <a:buAutoNum type="romanLcPeriod"/>
              <a:defRPr sz="2000" kern="1200" baseline="0">
                <a:solidFill>
                  <a:schemeClr val="tx1"/>
                </a:solidFill>
                <a:latin typeface="Georgia" pitchFamily="18" charset="0"/>
                <a:ea typeface="+mn-ea"/>
                <a:cs typeface="+mn-cs"/>
              </a:defRPr>
            </a:lvl8pPr>
            <a:lvl9pPr marL="0" indent="-274320" algn="l" defTabSz="914400" rtl="0" eaLnBrk="1" latinLnBrk="0" hangingPunct="1">
              <a:lnSpc>
                <a:spcPct val="100000"/>
              </a:lnSpc>
              <a:spcBef>
                <a:spcPts val="0"/>
              </a:spcBef>
              <a:spcAft>
                <a:spcPts val="900"/>
              </a:spcAft>
              <a:buFont typeface="Arial" pitchFamily="34" charset="0"/>
              <a:buNone/>
              <a:defRPr sz="2000" b="1" kern="1200" baseline="0">
                <a:solidFill>
                  <a:schemeClr val="tx2"/>
                </a:solidFill>
                <a:latin typeface="Georgia" pitchFamily="18" charset="0"/>
                <a:ea typeface="+mn-ea"/>
                <a:cs typeface="+mn-cs"/>
              </a:defRPr>
            </a:lvl9pPr>
          </a:lstStyle>
          <a:p>
            <a:pPr indent="0">
              <a:spcAft>
                <a:spcPts val="0"/>
              </a:spcAft>
            </a:pPr>
            <a:r>
              <a:rPr lang="en-US" sz="1600" b="1" dirty="0">
                <a:solidFill>
                  <a:schemeClr val="tx2"/>
                </a:solidFill>
                <a:latin typeface="+mn-lt"/>
              </a:rPr>
              <a:t>Chart Title (Year)</a:t>
            </a:r>
          </a:p>
          <a:p>
            <a:pPr indent="0">
              <a:spcAft>
                <a:spcPts val="0"/>
              </a:spcAft>
            </a:pPr>
            <a:r>
              <a:rPr lang="en-US" sz="1400" dirty="0">
                <a:solidFill>
                  <a:schemeClr val="tx1"/>
                </a:solidFill>
                <a:latin typeface="+mn-lt"/>
              </a:rPr>
              <a:t>Unit</a:t>
            </a:r>
          </a:p>
        </p:txBody>
      </p:sp>
      <p:graphicFrame>
        <p:nvGraphicFramePr>
          <p:cNvPr id="19" name="Table 18">
            <a:extLst>
              <a:ext uri="{FF2B5EF4-FFF2-40B4-BE49-F238E27FC236}">
                <a16:creationId xmlns:a16="http://schemas.microsoft.com/office/drawing/2014/main" id="{1951CD68-C67D-0405-38D1-A1395D9FB507}"/>
              </a:ext>
            </a:extLst>
          </p:cNvPr>
          <p:cNvGraphicFramePr>
            <a:graphicFrameLocks noGrp="1"/>
          </p:cNvGraphicFramePr>
          <p:nvPr userDrawn="1">
            <p:extLst>
              <p:ext uri="{D42A27DB-BD31-4B8C-83A1-F6EECF244321}">
                <p14:modId xmlns:p14="http://schemas.microsoft.com/office/powerpoint/2010/main" val="3906650917"/>
              </p:ext>
            </p:extLst>
          </p:nvPr>
        </p:nvGraphicFramePr>
        <p:xfrm>
          <a:off x="6248401" y="2089552"/>
          <a:ext cx="5333999" cy="1310640"/>
        </p:xfrm>
        <a:graphic>
          <a:graphicData uri="http://schemas.openxmlformats.org/drawingml/2006/table">
            <a:tbl>
              <a:tblPr firstRow="1" bandRow="1">
                <a:tableStyleId>{5C22544A-7EE6-4342-B048-85BDC9FD1C3A}</a:tableStyleId>
              </a:tblPr>
              <a:tblGrid>
                <a:gridCol w="2025035">
                  <a:extLst>
                    <a:ext uri="{9D8B030D-6E8A-4147-A177-3AD203B41FA5}">
                      <a16:colId xmlns:a16="http://schemas.microsoft.com/office/drawing/2014/main" val="2858497576"/>
                    </a:ext>
                  </a:extLst>
                </a:gridCol>
                <a:gridCol w="827241">
                  <a:extLst>
                    <a:ext uri="{9D8B030D-6E8A-4147-A177-3AD203B41FA5}">
                      <a16:colId xmlns:a16="http://schemas.microsoft.com/office/drawing/2014/main" val="2327005093"/>
                    </a:ext>
                  </a:extLst>
                </a:gridCol>
                <a:gridCol w="827241">
                  <a:extLst>
                    <a:ext uri="{9D8B030D-6E8A-4147-A177-3AD203B41FA5}">
                      <a16:colId xmlns:a16="http://schemas.microsoft.com/office/drawing/2014/main" val="581737143"/>
                    </a:ext>
                  </a:extLst>
                </a:gridCol>
                <a:gridCol w="827241">
                  <a:extLst>
                    <a:ext uri="{9D8B030D-6E8A-4147-A177-3AD203B41FA5}">
                      <a16:colId xmlns:a16="http://schemas.microsoft.com/office/drawing/2014/main" val="4056311676"/>
                    </a:ext>
                  </a:extLst>
                </a:gridCol>
                <a:gridCol w="827241">
                  <a:extLst>
                    <a:ext uri="{9D8B030D-6E8A-4147-A177-3AD203B41FA5}">
                      <a16:colId xmlns:a16="http://schemas.microsoft.com/office/drawing/2014/main" val="3866449809"/>
                    </a:ext>
                  </a:extLst>
                </a:gridCol>
              </a:tblGrid>
              <a:tr h="181142">
                <a:tc rowSpan="2">
                  <a:txBody>
                    <a:bodyPr/>
                    <a:lstStyle/>
                    <a:p>
                      <a:endParaRPr lang="en-US" sz="12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algn="ctr"/>
                      <a:r>
                        <a:rPr lang="en-US" sz="1400" b="0" i="0" kern="1200" baseline="0" dirty="0">
                          <a:solidFill>
                            <a:schemeClr val="bg1"/>
                          </a:solidFill>
                          <a:effectLst/>
                          <a:latin typeface="Lato Medium" panose="020F0502020204030203" pitchFamily="34" charset="0"/>
                          <a:ea typeface="Lato Medium" panose="020F0502020204030203" pitchFamily="34" charset="0"/>
                          <a:cs typeface="Lato Medium" panose="020F0502020204030203" pitchFamily="34" charset="0"/>
                        </a:rPr>
                        <a:t>Sector</a:t>
                      </a:r>
                      <a:endParaRPr lang="en-US" sz="1400" b="0" i="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pPr algn="ctr"/>
                      <a:endParaRPr 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30582758"/>
                  </a:ext>
                </a:extLst>
              </a:tr>
              <a:tr h="271713">
                <a:tc vMerge="1">
                  <a:txBody>
                    <a:bodyPr/>
                    <a:lstStyle/>
                    <a:p>
                      <a:endParaRPr 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0" i="0" kern="1200" baseline="0" dirty="0">
                          <a:solidFill>
                            <a:schemeClr val="bg1"/>
                          </a:solidFill>
                          <a:effectLst/>
                          <a:latin typeface="Lato Medium" panose="020F0502020204030203" pitchFamily="34" charset="0"/>
                          <a:ea typeface="Lato Medium" panose="020F0502020204030203" pitchFamily="34" charset="0"/>
                          <a:cs typeface="Lato Medium" panose="020F0502020204030203" pitchFamily="34" charset="0"/>
                        </a:rPr>
                        <a:t>Logistics</a:t>
                      </a:r>
                      <a:endParaRPr lang="en-US" sz="1200" b="0" i="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algn="ctr"/>
                      <a:r>
                        <a:rPr lang="en-US" sz="1200" b="0" i="0" kern="1200" baseline="0" dirty="0">
                          <a:solidFill>
                            <a:schemeClr val="bg1"/>
                          </a:solidFill>
                          <a:effectLst/>
                          <a:latin typeface="Lato Medium" panose="020F0502020204030203" pitchFamily="34" charset="0"/>
                          <a:ea typeface="Lato Medium" panose="020F0502020204030203" pitchFamily="34" charset="0"/>
                          <a:cs typeface="Lato Medium" panose="020F0502020204030203" pitchFamily="34" charset="0"/>
                        </a:rPr>
                        <a:t>Multi-Family </a:t>
                      </a:r>
                      <a:endParaRPr lang="en-US" sz="1200" b="0" i="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algn="ctr"/>
                      <a:r>
                        <a:rPr lang="en-US" sz="1200" b="0" i="0" kern="1200" baseline="0" dirty="0">
                          <a:solidFill>
                            <a:schemeClr val="bg1"/>
                          </a:solidFill>
                          <a:effectLst/>
                          <a:latin typeface="Lato Medium" panose="020F0502020204030203" pitchFamily="34" charset="0"/>
                          <a:ea typeface="Lato Medium" panose="020F0502020204030203" pitchFamily="34" charset="0"/>
                          <a:cs typeface="Lato Medium" panose="020F0502020204030203" pitchFamily="34" charset="0"/>
                        </a:rPr>
                        <a:t>Office</a:t>
                      </a:r>
                      <a:endParaRPr lang="en-US" sz="1200" b="0" i="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algn="ctr"/>
                      <a:r>
                        <a:rPr lang="en-US" sz="1200" b="0" i="0" kern="1200" baseline="0" dirty="0">
                          <a:solidFill>
                            <a:schemeClr val="bg1"/>
                          </a:solidFill>
                          <a:effectLst/>
                          <a:latin typeface="Lato Medium" panose="020F0502020204030203" pitchFamily="34" charset="0"/>
                          <a:ea typeface="Lato Medium" panose="020F0502020204030203" pitchFamily="34" charset="0"/>
                          <a:cs typeface="Lato Medium" panose="020F0502020204030203" pitchFamily="34" charset="0"/>
                        </a:rPr>
                        <a:t>Retail</a:t>
                      </a:r>
                      <a:endParaRPr lang="en-US" sz="1200" b="0" i="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2393893638"/>
                  </a:ext>
                </a:extLst>
              </a:tr>
              <a:tr h="163028">
                <a:tc>
                  <a:txBody>
                    <a:bodyPr/>
                    <a:lstStyle/>
                    <a:p>
                      <a:r>
                        <a:rPr lang="en-US" sz="1200" kern="1200" baseline="0" dirty="0">
                          <a:solidFill>
                            <a:srgbClr val="33404F"/>
                          </a:solidFill>
                          <a:effectLst/>
                          <a:latin typeface="Lato Light" panose="020F0502020204030203" pitchFamily="34" charset="0"/>
                          <a:ea typeface="+mn-ea"/>
                          <a:cs typeface="+mn-cs"/>
                        </a:rPr>
                        <a:t>Size</a:t>
                      </a:r>
                      <a:endParaRPr lang="en-US" sz="12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C2C6CA"/>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kern="1200" baseline="0" dirty="0">
                          <a:solidFill>
                            <a:srgbClr val="33404F"/>
                          </a:solidFill>
                          <a:effectLst/>
                          <a:latin typeface="Lato Light" panose="020F0502020204030203" pitchFamily="34" charset="0"/>
                          <a:ea typeface="+mn-ea"/>
                          <a:cs typeface="+mn-cs"/>
                        </a:rPr>
                        <a:t>$1.8T </a:t>
                      </a:r>
                      <a:endParaRPr lang="en-US" sz="12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C2C6CA"/>
                      </a:solidFill>
                      <a:prstDash val="solid"/>
                      <a:round/>
                      <a:headEnd type="none" w="med" len="med"/>
                      <a:tailEnd type="none" w="med" len="med"/>
                    </a:lnB>
                    <a:lnTlToBr w="12700" cmpd="sng">
                      <a:noFill/>
                      <a:prstDash val="solid"/>
                    </a:lnTlToBr>
                    <a:lnBlToTr w="12700" cmpd="sng">
                      <a:noFill/>
                      <a:prstDash val="solid"/>
                    </a:lnBlToTr>
                    <a:solidFill>
                      <a:srgbClr val="EBECED"/>
                    </a:solidFill>
                  </a:tcPr>
                </a:tc>
                <a:tc>
                  <a:txBody>
                    <a:bodyPr/>
                    <a:lstStyle/>
                    <a:p>
                      <a:pPr algn="ctr"/>
                      <a:r>
                        <a:rPr lang="en-US" sz="1200" kern="1200" baseline="0" dirty="0">
                          <a:solidFill>
                            <a:srgbClr val="33404F"/>
                          </a:solidFill>
                          <a:effectLst/>
                          <a:latin typeface="Lato Light" panose="020F0502020204030203" pitchFamily="34" charset="0"/>
                          <a:ea typeface="+mn-ea"/>
                          <a:cs typeface="+mn-cs"/>
                        </a:rPr>
                        <a:t>$3.5T</a:t>
                      </a:r>
                      <a:endParaRPr lang="en-US" sz="12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C2C6CA"/>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kern="1200" baseline="0" dirty="0">
                          <a:solidFill>
                            <a:srgbClr val="33404F"/>
                          </a:solidFill>
                          <a:effectLst/>
                          <a:latin typeface="Lato Light" panose="020F0502020204030203" pitchFamily="34" charset="0"/>
                          <a:ea typeface="+mn-ea"/>
                          <a:cs typeface="+mn-cs"/>
                        </a:rPr>
                        <a:t>$2.6T</a:t>
                      </a:r>
                      <a:endParaRPr lang="en-US" sz="12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C2C6CA"/>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kern="1200" baseline="0" dirty="0">
                          <a:solidFill>
                            <a:srgbClr val="33404F"/>
                          </a:solidFill>
                          <a:effectLst/>
                          <a:latin typeface="Lato Light" panose="020F0502020204030203" pitchFamily="34" charset="0"/>
                          <a:ea typeface="+mn-ea"/>
                          <a:cs typeface="+mn-cs"/>
                        </a:rPr>
                        <a:t>$2.4T</a:t>
                      </a:r>
                      <a:endParaRPr lang="en-US" sz="12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C2C6CA"/>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9992758"/>
                  </a:ext>
                </a:extLst>
              </a:tr>
              <a:tr h="163028">
                <a:tc>
                  <a:txBody>
                    <a:bodyPr/>
                    <a:lstStyle/>
                    <a:p>
                      <a:endParaRPr lang="en-US" sz="12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C2C6CA"/>
                      </a:solidFill>
                      <a:prstDash val="solid"/>
                      <a:round/>
                      <a:headEnd type="none" w="med" len="med"/>
                      <a:tailEnd type="none" w="med" len="med"/>
                    </a:lnT>
                    <a:lnB w="12700" cap="flat" cmpd="sng" algn="ctr">
                      <a:solidFill>
                        <a:srgbClr val="C2C6CA"/>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2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C2C6CA"/>
                      </a:solidFill>
                      <a:prstDash val="solid"/>
                      <a:round/>
                      <a:headEnd type="none" w="med" len="med"/>
                      <a:tailEnd type="none" w="med" len="med"/>
                    </a:lnT>
                    <a:lnB w="12700" cap="flat" cmpd="sng" algn="ctr">
                      <a:solidFill>
                        <a:srgbClr val="C2C6CA"/>
                      </a:solidFill>
                      <a:prstDash val="solid"/>
                      <a:round/>
                      <a:headEnd type="none" w="med" len="med"/>
                      <a:tailEnd type="none" w="med" len="med"/>
                    </a:lnB>
                    <a:lnTlToBr w="12700" cmpd="sng">
                      <a:noFill/>
                      <a:prstDash val="solid"/>
                    </a:lnTlToBr>
                    <a:lnBlToTr w="12700" cmpd="sng">
                      <a:noFill/>
                      <a:prstDash val="solid"/>
                    </a:lnBlToTr>
                    <a:solidFill>
                      <a:srgbClr val="EBECED"/>
                    </a:solidFill>
                  </a:tcPr>
                </a:tc>
                <a:tc>
                  <a:txBody>
                    <a:bodyPr/>
                    <a:lstStyle/>
                    <a:p>
                      <a:pPr algn="ctr"/>
                      <a:endParaRPr lang="en-US" sz="12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C2C6CA"/>
                      </a:solidFill>
                      <a:prstDash val="solid"/>
                      <a:round/>
                      <a:headEnd type="none" w="med" len="med"/>
                      <a:tailEnd type="none" w="med" len="med"/>
                    </a:lnT>
                    <a:lnB w="12700" cap="flat" cmpd="sng" algn="ctr">
                      <a:solidFill>
                        <a:srgbClr val="C2C6CA"/>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2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C2C6CA"/>
                      </a:solidFill>
                      <a:prstDash val="solid"/>
                      <a:round/>
                      <a:headEnd type="none" w="med" len="med"/>
                      <a:tailEnd type="none" w="med" len="med"/>
                    </a:lnT>
                    <a:lnB w="12700" cap="flat" cmpd="sng" algn="ctr">
                      <a:solidFill>
                        <a:srgbClr val="C2C6CA"/>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523848" rtl="0" eaLnBrk="1" fontAlgn="auto" latinLnBrk="0" hangingPunct="1">
                        <a:lnSpc>
                          <a:spcPct val="100000"/>
                        </a:lnSpc>
                        <a:spcBef>
                          <a:spcPts val="0"/>
                        </a:spcBef>
                        <a:spcAft>
                          <a:spcPts val="0"/>
                        </a:spcAft>
                        <a:buClrTx/>
                        <a:buSzTx/>
                        <a:buFontTx/>
                        <a:buNone/>
                        <a:tabLst/>
                        <a:defRPr/>
                      </a:pPr>
                      <a:endParaRPr lang="en-US" sz="1200" kern="1200" baseline="0" dirty="0">
                        <a:solidFill>
                          <a:srgbClr val="33404F"/>
                        </a:solidFill>
                        <a:effectLst/>
                        <a:latin typeface="Lato Light" panose="020F0502020204030203" pitchFamily="34" charset="0"/>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C2C6CA"/>
                      </a:solidFill>
                      <a:prstDash val="solid"/>
                      <a:round/>
                      <a:headEnd type="none" w="med" len="med"/>
                      <a:tailEnd type="none" w="med" len="med"/>
                    </a:lnT>
                    <a:lnB w="12700" cap="flat" cmpd="sng" algn="ctr">
                      <a:solidFill>
                        <a:srgbClr val="C2C6CA"/>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12407996"/>
                  </a:ext>
                </a:extLst>
              </a:tr>
            </a:tbl>
          </a:graphicData>
        </a:graphic>
      </p:graphicFrame>
      <p:graphicFrame>
        <p:nvGraphicFramePr>
          <p:cNvPr id="20" name="Table 19">
            <a:extLst>
              <a:ext uri="{FF2B5EF4-FFF2-40B4-BE49-F238E27FC236}">
                <a16:creationId xmlns:a16="http://schemas.microsoft.com/office/drawing/2014/main" id="{5706B93A-91B3-3F7B-EA0D-ACA630817A27}"/>
              </a:ext>
            </a:extLst>
          </p:cNvPr>
          <p:cNvGraphicFramePr>
            <a:graphicFrameLocks noGrp="1"/>
          </p:cNvGraphicFramePr>
          <p:nvPr userDrawn="1">
            <p:extLst>
              <p:ext uri="{D42A27DB-BD31-4B8C-83A1-F6EECF244321}">
                <p14:modId xmlns:p14="http://schemas.microsoft.com/office/powerpoint/2010/main" val="3909247544"/>
              </p:ext>
            </p:extLst>
          </p:nvPr>
        </p:nvGraphicFramePr>
        <p:xfrm>
          <a:off x="6248401" y="802639"/>
          <a:ext cx="5333999" cy="973455"/>
        </p:xfrm>
        <a:graphic>
          <a:graphicData uri="http://schemas.openxmlformats.org/drawingml/2006/table">
            <a:tbl>
              <a:tblPr firstRow="1" bandRow="1">
                <a:tableStyleId>{5C22544A-7EE6-4342-B048-85BDC9FD1C3A}</a:tableStyleId>
              </a:tblPr>
              <a:tblGrid>
                <a:gridCol w="2173111">
                  <a:extLst>
                    <a:ext uri="{9D8B030D-6E8A-4147-A177-3AD203B41FA5}">
                      <a16:colId xmlns:a16="http://schemas.microsoft.com/office/drawing/2014/main" val="20000"/>
                    </a:ext>
                  </a:extLst>
                </a:gridCol>
                <a:gridCol w="1284111">
                  <a:extLst>
                    <a:ext uri="{9D8B030D-6E8A-4147-A177-3AD203B41FA5}">
                      <a16:colId xmlns:a16="http://schemas.microsoft.com/office/drawing/2014/main" val="20001"/>
                    </a:ext>
                  </a:extLst>
                </a:gridCol>
                <a:gridCol w="889000">
                  <a:extLst>
                    <a:ext uri="{9D8B030D-6E8A-4147-A177-3AD203B41FA5}">
                      <a16:colId xmlns:a16="http://schemas.microsoft.com/office/drawing/2014/main" val="20002"/>
                    </a:ext>
                  </a:extLst>
                </a:gridCol>
                <a:gridCol w="987777">
                  <a:extLst>
                    <a:ext uri="{9D8B030D-6E8A-4147-A177-3AD203B41FA5}">
                      <a16:colId xmlns:a16="http://schemas.microsoft.com/office/drawing/2014/main" val="20003"/>
                    </a:ext>
                  </a:extLst>
                </a:gridCol>
              </a:tblGrid>
              <a:tr h="292089">
                <a:tc>
                  <a:txBody>
                    <a:bodyPr/>
                    <a:lstStyle/>
                    <a:p>
                      <a:r>
                        <a:rPr lang="en-US" sz="14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Property</a:t>
                      </a:r>
                    </a:p>
                  </a:txBody>
                  <a:tcPr anchor="b">
                    <a:solidFill>
                      <a:schemeClr val="tx2"/>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Market</a:t>
                      </a:r>
                    </a:p>
                  </a:txBody>
                  <a:tcPr anchor="b">
                    <a:solidFill>
                      <a:schemeClr val="tx2"/>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Rooms</a:t>
                      </a:r>
                    </a:p>
                  </a:txBody>
                  <a:tcPr anchor="b">
                    <a:solidFill>
                      <a:schemeClr val="tx2"/>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XX</a:t>
                      </a:r>
                    </a:p>
                  </a:txBody>
                  <a:tcPr anchor="b">
                    <a:lnR w="38100" cap="flat" cmpd="sng" algn="ctr">
                      <a:solidFill>
                        <a:schemeClr val="bg1"/>
                      </a:solidFill>
                      <a:prstDash val="solid"/>
                      <a:round/>
                      <a:headEnd type="none" w="med" len="med"/>
                      <a:tailEnd type="none" w="med" len="med"/>
                    </a:lnR>
                    <a:solidFill>
                      <a:schemeClr val="tx2"/>
                    </a:solidFill>
                  </a:tcPr>
                </a:tc>
                <a:extLst>
                  <a:ext uri="{0D108BD9-81ED-4DB2-BD59-A6C34878D82A}">
                    <a16:rowId xmlns:a16="http://schemas.microsoft.com/office/drawing/2014/main" val="10000"/>
                  </a:ext>
                </a:extLst>
              </a:tr>
              <a:tr h="206119">
                <a:tc>
                  <a:txBody>
                    <a:bodyPr/>
                    <a:lstStyle/>
                    <a:p>
                      <a:pPr algn="l"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45720" marR="0" marT="0" marB="0" anchor="ctr">
                    <a:lnB w="9525" cap="flat" cmpd="sng" algn="ctr">
                      <a:solidFill>
                        <a:schemeClr val="tx2">
                          <a:lumMod val="20000"/>
                          <a:lumOff val="80000"/>
                        </a:schemeClr>
                      </a:solidFill>
                      <a:prstDash val="solid"/>
                      <a:round/>
                      <a:headEnd type="none" w="med" len="med"/>
                      <a:tailEnd type="none" w="med" len="med"/>
                    </a:lnB>
                    <a:solidFill>
                      <a:schemeClr val="accent3">
                        <a:lumMod val="20000"/>
                        <a:lumOff val="80000"/>
                      </a:schemeClr>
                    </a:solidFill>
                  </a:tcPr>
                </a:tc>
                <a:tc>
                  <a:txBody>
                    <a:bodyPr/>
                    <a:lstStyle/>
                    <a:p>
                      <a:pPr algn="ctr"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45720" marR="9144" marT="9144" marB="0" anchor="ctr">
                    <a:lnB w="9525" cap="flat" cmpd="sng" algn="ctr">
                      <a:solidFill>
                        <a:schemeClr val="tx2">
                          <a:lumMod val="20000"/>
                          <a:lumOff val="80000"/>
                        </a:schemeClr>
                      </a:solidFill>
                      <a:prstDash val="solid"/>
                      <a:round/>
                      <a:headEnd type="none" w="med" len="med"/>
                      <a:tailEnd type="none" w="med" len="med"/>
                    </a:lnB>
                    <a:noFill/>
                  </a:tcPr>
                </a:tc>
                <a:tc>
                  <a:txBody>
                    <a:bodyPr/>
                    <a:lstStyle/>
                    <a:p>
                      <a:pPr algn="ctr"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9525" marR="9525" marT="9525" marB="0" anchor="ctr">
                    <a:lnB w="9525" cap="flat" cmpd="sng" algn="ctr">
                      <a:solidFill>
                        <a:schemeClr val="tx2">
                          <a:lumMod val="20000"/>
                          <a:lumOff val="80000"/>
                        </a:schemeClr>
                      </a:solidFill>
                      <a:prstDash val="solid"/>
                      <a:round/>
                      <a:headEnd type="none" w="med" len="med"/>
                      <a:tailEnd type="none" w="med" len="med"/>
                    </a:lnB>
                    <a:noFill/>
                  </a:tcPr>
                </a:tc>
                <a:tc>
                  <a:txBody>
                    <a:bodyPr/>
                    <a:lstStyle/>
                    <a:p>
                      <a:pPr algn="ctr"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45720" marR="9144" marT="9144" marB="0" anchor="ctr">
                    <a:lnR w="38100" cap="flat" cmpd="sng" algn="ctr">
                      <a:solidFill>
                        <a:schemeClr val="bg1"/>
                      </a:solidFill>
                      <a:prstDash val="solid"/>
                      <a:round/>
                      <a:headEnd type="none" w="med" len="med"/>
                      <a:tailEnd type="none" w="med" len="med"/>
                    </a:lnR>
                    <a:lnB w="9525" cap="flat" cmpd="sng" algn="ctr">
                      <a:solidFill>
                        <a:schemeClr val="tx2">
                          <a:lumMod val="20000"/>
                          <a:lumOff val="80000"/>
                        </a:schemeClr>
                      </a:solidFill>
                      <a:prstDash val="solid"/>
                      <a:round/>
                      <a:headEnd type="none" w="med" len="med"/>
                      <a:tailEnd type="none" w="med" len="med"/>
                    </a:lnB>
                    <a:noFill/>
                  </a:tcPr>
                </a:tc>
                <a:extLst>
                  <a:ext uri="{0D108BD9-81ED-4DB2-BD59-A6C34878D82A}">
                    <a16:rowId xmlns:a16="http://schemas.microsoft.com/office/drawing/2014/main" val="10001"/>
                  </a:ext>
                </a:extLst>
              </a:tr>
              <a:tr h="206119">
                <a:tc>
                  <a:txBody>
                    <a:bodyPr/>
                    <a:lstStyle/>
                    <a:p>
                      <a:pPr algn="l"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45720" marR="0" marT="0" marB="0" anchor="ctr">
                    <a:lnT w="9525" cap="flat" cmpd="sng" algn="ctr">
                      <a:solidFill>
                        <a:schemeClr val="tx2">
                          <a:lumMod val="20000"/>
                          <a:lumOff val="80000"/>
                        </a:schemeClr>
                      </a:solidFill>
                      <a:prstDash val="solid"/>
                      <a:round/>
                      <a:headEnd type="none" w="med" len="med"/>
                      <a:tailEnd type="none" w="med" len="med"/>
                    </a:lnT>
                    <a:lnB w="9525" cap="flat" cmpd="sng" algn="ctr">
                      <a:solidFill>
                        <a:schemeClr val="tx2">
                          <a:lumMod val="20000"/>
                          <a:lumOff val="80000"/>
                        </a:schemeClr>
                      </a:solidFill>
                      <a:prstDash val="solid"/>
                      <a:round/>
                      <a:headEnd type="none" w="med" len="med"/>
                      <a:tailEnd type="none" w="med" len="med"/>
                    </a:lnB>
                    <a:solidFill>
                      <a:schemeClr val="accent3">
                        <a:lumMod val="20000"/>
                        <a:lumOff val="80000"/>
                      </a:schemeClr>
                    </a:solidFill>
                  </a:tcPr>
                </a:tc>
                <a:tc>
                  <a:txBody>
                    <a:bodyPr/>
                    <a:lstStyle/>
                    <a:p>
                      <a:pPr algn="ctr"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45720" marR="9144" marT="9144" marB="0" anchor="ctr">
                    <a:lnT w="9525" cap="flat" cmpd="sng" algn="ctr">
                      <a:solidFill>
                        <a:schemeClr val="tx2">
                          <a:lumMod val="20000"/>
                          <a:lumOff val="80000"/>
                        </a:schemeClr>
                      </a:solidFill>
                      <a:prstDash val="solid"/>
                      <a:round/>
                      <a:headEnd type="none" w="med" len="med"/>
                      <a:tailEnd type="none" w="med" len="med"/>
                    </a:lnT>
                    <a:lnB w="9525" cap="flat" cmpd="sng" algn="ctr">
                      <a:solidFill>
                        <a:schemeClr val="tx2">
                          <a:lumMod val="20000"/>
                          <a:lumOff val="80000"/>
                        </a:schemeClr>
                      </a:solidFill>
                      <a:prstDash val="solid"/>
                      <a:round/>
                      <a:headEnd type="none" w="med" len="med"/>
                      <a:tailEnd type="none" w="med" len="med"/>
                    </a:lnB>
                    <a:noFill/>
                  </a:tcPr>
                </a:tc>
                <a:tc>
                  <a:txBody>
                    <a:bodyPr/>
                    <a:lstStyle/>
                    <a:p>
                      <a:pPr algn="ctr"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9525" marR="9525" marT="9525" marB="0" anchor="ctr">
                    <a:lnT w="9525" cap="flat" cmpd="sng" algn="ctr">
                      <a:solidFill>
                        <a:schemeClr val="tx2">
                          <a:lumMod val="20000"/>
                          <a:lumOff val="80000"/>
                        </a:schemeClr>
                      </a:solidFill>
                      <a:prstDash val="solid"/>
                      <a:round/>
                      <a:headEnd type="none" w="med" len="med"/>
                      <a:tailEnd type="none" w="med" len="med"/>
                    </a:lnT>
                    <a:lnB w="9525" cap="flat" cmpd="sng" algn="ctr">
                      <a:solidFill>
                        <a:schemeClr val="tx2">
                          <a:lumMod val="20000"/>
                          <a:lumOff val="80000"/>
                        </a:schemeClr>
                      </a:solidFill>
                      <a:prstDash val="solid"/>
                      <a:round/>
                      <a:headEnd type="none" w="med" len="med"/>
                      <a:tailEnd type="none" w="med" len="med"/>
                    </a:lnB>
                    <a:noFill/>
                  </a:tcPr>
                </a:tc>
                <a:tc>
                  <a:txBody>
                    <a:bodyPr/>
                    <a:lstStyle/>
                    <a:p>
                      <a:pPr algn="ctr"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45720" marR="9144" marT="9144" marB="0" anchor="ctr">
                    <a:lnR w="38100" cap="flat" cmpd="sng" algn="ctr">
                      <a:solidFill>
                        <a:schemeClr val="bg1"/>
                      </a:solidFill>
                      <a:prstDash val="solid"/>
                      <a:round/>
                      <a:headEnd type="none" w="med" len="med"/>
                      <a:tailEnd type="none" w="med" len="med"/>
                    </a:lnR>
                    <a:lnT w="9525" cap="flat" cmpd="sng" algn="ctr">
                      <a:solidFill>
                        <a:schemeClr val="tx2">
                          <a:lumMod val="20000"/>
                          <a:lumOff val="80000"/>
                        </a:schemeClr>
                      </a:solidFill>
                      <a:prstDash val="solid"/>
                      <a:round/>
                      <a:headEnd type="none" w="med" len="med"/>
                      <a:tailEnd type="none" w="med" len="med"/>
                    </a:lnT>
                    <a:lnB w="9525" cap="flat" cmpd="sng" algn="ctr">
                      <a:solidFill>
                        <a:schemeClr val="tx2">
                          <a:lumMod val="20000"/>
                          <a:lumOff val="80000"/>
                        </a:schemeClr>
                      </a:solidFill>
                      <a:prstDash val="solid"/>
                      <a:round/>
                      <a:headEnd type="none" w="med" len="med"/>
                      <a:tailEnd type="none" w="med" len="med"/>
                    </a:lnB>
                    <a:noFill/>
                  </a:tcPr>
                </a:tc>
                <a:extLst>
                  <a:ext uri="{0D108BD9-81ED-4DB2-BD59-A6C34878D82A}">
                    <a16:rowId xmlns:a16="http://schemas.microsoft.com/office/drawing/2014/main" val="10002"/>
                  </a:ext>
                </a:extLst>
              </a:tr>
              <a:tr h="0">
                <a:tc>
                  <a:txBody>
                    <a:bodyPr/>
                    <a:lstStyle/>
                    <a:p>
                      <a:pPr algn="l"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45720" marR="0" marT="0" marB="0" anchor="ctr">
                    <a:lnT w="9525" cap="flat" cmpd="sng" algn="ctr">
                      <a:solidFill>
                        <a:schemeClr val="tx2">
                          <a:lumMod val="20000"/>
                          <a:lumOff val="80000"/>
                        </a:schemeClr>
                      </a:solidFill>
                      <a:prstDash val="solid"/>
                      <a:round/>
                      <a:headEnd type="none" w="med" len="med"/>
                      <a:tailEnd type="none" w="med" len="med"/>
                    </a:lnT>
                    <a:lnB w="9525" cap="flat" cmpd="sng" algn="ctr">
                      <a:solidFill>
                        <a:schemeClr val="tx2">
                          <a:lumMod val="20000"/>
                          <a:lumOff val="80000"/>
                        </a:schemeClr>
                      </a:solidFill>
                      <a:prstDash val="solid"/>
                      <a:round/>
                      <a:headEnd type="none" w="med" len="med"/>
                      <a:tailEnd type="none" w="med" len="med"/>
                    </a:lnB>
                    <a:solidFill>
                      <a:schemeClr val="accent3">
                        <a:lumMod val="20000"/>
                        <a:lumOff val="80000"/>
                      </a:schemeClr>
                    </a:solidFill>
                  </a:tcPr>
                </a:tc>
                <a:tc>
                  <a:txBody>
                    <a:bodyPr/>
                    <a:lstStyle/>
                    <a:p>
                      <a:pPr algn="ctr"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45720" marR="9144" marT="9144" marB="0" anchor="ctr">
                    <a:lnT w="9525" cap="flat" cmpd="sng" algn="ctr">
                      <a:solidFill>
                        <a:schemeClr val="tx2">
                          <a:lumMod val="20000"/>
                          <a:lumOff val="80000"/>
                        </a:schemeClr>
                      </a:solidFill>
                      <a:prstDash val="solid"/>
                      <a:round/>
                      <a:headEnd type="none" w="med" len="med"/>
                      <a:tailEnd type="none" w="med" len="med"/>
                    </a:lnT>
                    <a:lnB w="9525" cap="flat" cmpd="sng" algn="ctr">
                      <a:solidFill>
                        <a:schemeClr val="tx2">
                          <a:lumMod val="20000"/>
                          <a:lumOff val="80000"/>
                        </a:schemeClr>
                      </a:solidFill>
                      <a:prstDash val="solid"/>
                      <a:round/>
                      <a:headEnd type="none" w="med" len="med"/>
                      <a:tailEnd type="none" w="med" len="med"/>
                    </a:lnB>
                    <a:noFill/>
                  </a:tcPr>
                </a:tc>
                <a:tc>
                  <a:txBody>
                    <a:bodyPr/>
                    <a:lstStyle/>
                    <a:p>
                      <a:pPr algn="ctr"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9525" marR="9525" marT="9525" marB="0" anchor="ctr">
                    <a:lnT w="9525" cap="flat" cmpd="sng" algn="ctr">
                      <a:solidFill>
                        <a:schemeClr val="tx2">
                          <a:lumMod val="20000"/>
                          <a:lumOff val="80000"/>
                        </a:schemeClr>
                      </a:solidFill>
                      <a:prstDash val="solid"/>
                      <a:round/>
                      <a:headEnd type="none" w="med" len="med"/>
                      <a:tailEnd type="none" w="med" len="med"/>
                    </a:lnT>
                    <a:lnB w="9525" cap="flat" cmpd="sng" algn="ctr">
                      <a:solidFill>
                        <a:schemeClr val="tx2">
                          <a:lumMod val="20000"/>
                          <a:lumOff val="80000"/>
                        </a:schemeClr>
                      </a:solidFill>
                      <a:prstDash val="solid"/>
                      <a:round/>
                      <a:headEnd type="none" w="med" len="med"/>
                      <a:tailEnd type="none" w="med" len="med"/>
                    </a:lnB>
                    <a:noFill/>
                  </a:tcPr>
                </a:tc>
                <a:tc>
                  <a:txBody>
                    <a:bodyPr/>
                    <a:lstStyle/>
                    <a:p>
                      <a:pPr algn="ctr" fontAlgn="b"/>
                      <a:endParaRPr lang="en-US" sz="1400" b="0" i="0" u="none" strike="noStrike" dirty="0">
                        <a:effectLst/>
                        <a:latin typeface="Lato Light" panose="020F0502020204030203" pitchFamily="34" charset="0"/>
                        <a:ea typeface="Lato Light" panose="020F0502020204030203" pitchFamily="34" charset="0"/>
                        <a:cs typeface="Lato Light" panose="020F0502020204030203" pitchFamily="34" charset="0"/>
                      </a:endParaRPr>
                    </a:p>
                  </a:txBody>
                  <a:tcPr marL="45720" marR="9144" marT="9144" marB="0" anchor="ctr">
                    <a:lnR w="38100" cap="flat" cmpd="sng" algn="ctr">
                      <a:solidFill>
                        <a:schemeClr val="bg1"/>
                      </a:solidFill>
                      <a:prstDash val="solid"/>
                      <a:round/>
                      <a:headEnd type="none" w="med" len="med"/>
                      <a:tailEnd type="none" w="med" len="med"/>
                    </a:lnR>
                    <a:lnT w="9525" cap="flat" cmpd="sng" algn="ctr">
                      <a:solidFill>
                        <a:schemeClr val="tx2">
                          <a:lumMod val="20000"/>
                          <a:lumOff val="80000"/>
                        </a:schemeClr>
                      </a:solidFill>
                      <a:prstDash val="solid"/>
                      <a:round/>
                      <a:headEnd type="none" w="med" len="med"/>
                      <a:tailEnd type="none" w="med" len="med"/>
                    </a:lnT>
                    <a:lnB w="9525" cap="flat" cmpd="sng" algn="ctr">
                      <a:solidFill>
                        <a:schemeClr val="tx2">
                          <a:lumMod val="20000"/>
                          <a:lumOff val="80000"/>
                        </a:schemeClr>
                      </a:solidFill>
                      <a:prstDash val="solid"/>
                      <a:round/>
                      <a:headEnd type="none" w="med" len="med"/>
                      <a:tailEnd type="none" w="med" len="med"/>
                    </a:lnB>
                    <a:noFill/>
                  </a:tcPr>
                </a:tc>
                <a:extLst>
                  <a:ext uri="{0D108BD9-81ED-4DB2-BD59-A6C34878D82A}">
                    <a16:rowId xmlns:a16="http://schemas.microsoft.com/office/drawing/2014/main" val="1785957158"/>
                  </a:ext>
                </a:extLst>
              </a:tr>
            </a:tbl>
          </a:graphicData>
        </a:graphic>
      </p:graphicFrame>
      <p:grpSp>
        <p:nvGrpSpPr>
          <p:cNvPr id="25" name="Group 24">
            <a:extLst>
              <a:ext uri="{FF2B5EF4-FFF2-40B4-BE49-F238E27FC236}">
                <a16:creationId xmlns:a16="http://schemas.microsoft.com/office/drawing/2014/main" id="{E2F50BF5-A8E0-14DC-292B-23F96BBDB7FB}"/>
              </a:ext>
            </a:extLst>
          </p:cNvPr>
          <p:cNvGrpSpPr/>
          <p:nvPr userDrawn="1"/>
        </p:nvGrpSpPr>
        <p:grpSpPr>
          <a:xfrm>
            <a:off x="609600" y="4128969"/>
            <a:ext cx="3291840" cy="304026"/>
            <a:chOff x="609600" y="3437702"/>
            <a:chExt cx="3291840" cy="304026"/>
          </a:xfrm>
        </p:grpSpPr>
        <p:cxnSp>
          <p:nvCxnSpPr>
            <p:cNvPr id="21" name="Straight Connector 20">
              <a:extLst>
                <a:ext uri="{FF2B5EF4-FFF2-40B4-BE49-F238E27FC236}">
                  <a16:creationId xmlns:a16="http://schemas.microsoft.com/office/drawing/2014/main" id="{6BE6F53F-AC11-8286-C434-3D016DBB5E7C}"/>
                </a:ext>
              </a:extLst>
            </p:cNvPr>
            <p:cNvCxnSpPr>
              <a:cxnSpLocks/>
            </p:cNvCxnSpPr>
            <p:nvPr userDrawn="1"/>
          </p:nvCxnSpPr>
          <p:spPr>
            <a:xfrm>
              <a:off x="609601" y="3741728"/>
              <a:ext cx="3291839" cy="0"/>
            </a:xfrm>
            <a:prstGeom prst="line">
              <a:avLst/>
            </a:prstGeom>
            <a:ln w="12700"/>
          </p:spPr>
          <p:style>
            <a:lnRef idx="1">
              <a:schemeClr val="dk1"/>
            </a:lnRef>
            <a:fillRef idx="0">
              <a:schemeClr val="dk1"/>
            </a:fillRef>
            <a:effectRef idx="0">
              <a:schemeClr val="dk1"/>
            </a:effectRef>
            <a:fontRef idx="minor">
              <a:schemeClr val="tx1"/>
            </a:fontRef>
          </p:style>
        </p:cxnSp>
        <p:sp>
          <p:nvSpPr>
            <p:cNvPr id="22" name="Content Placeholder 2">
              <a:extLst>
                <a:ext uri="{FF2B5EF4-FFF2-40B4-BE49-F238E27FC236}">
                  <a16:creationId xmlns:a16="http://schemas.microsoft.com/office/drawing/2014/main" id="{732DE38C-0FCB-187B-6A5B-8A93CE7E43B3}"/>
                </a:ext>
              </a:extLst>
            </p:cNvPr>
            <p:cNvSpPr txBox="1">
              <a:spLocks/>
            </p:cNvSpPr>
            <p:nvPr userDrawn="1"/>
          </p:nvSpPr>
          <p:spPr>
            <a:xfrm>
              <a:off x="609600" y="3437702"/>
              <a:ext cx="3291839" cy="276999"/>
            </a:xfrm>
            <a:prstGeom prst="rect">
              <a:avLst/>
            </a:prstGeom>
          </p:spPr>
          <p:txBody>
            <a:bodyPr vert="horz" wrap="square" lIns="0" tIns="0" rIns="0" bIns="0" rtlCol="0" anchor="b" anchorCtr="0">
              <a:spAutoFit/>
            </a:bodyPr>
            <a:lstStyle>
              <a:defPPr>
                <a:defRPr lang="en-US"/>
              </a:defPPr>
              <a:lvl1pPr marR="0" indent="0" algn="ctr" fontAlgn="auto">
                <a:lnSpc>
                  <a:spcPct val="100000"/>
                </a:lnSpc>
                <a:spcBef>
                  <a:spcPts val="0"/>
                </a:spcBef>
                <a:spcAft>
                  <a:spcPts val="0"/>
                </a:spcAft>
                <a:buClr>
                  <a:schemeClr val="tx1"/>
                </a:buClr>
                <a:buSzTx/>
                <a:buFontTx/>
                <a:buNone/>
                <a:tabLst/>
                <a:defRPr b="0" i="0" baseline="0">
                  <a:solidFill>
                    <a:schemeClr val="tx2"/>
                  </a:solidFill>
                  <a:latin typeface="Gilroy" panose="00000500000000000000"/>
                </a:defRPr>
              </a:lvl1pPr>
              <a:lvl2pPr marL="274320" indent="-274320">
                <a:lnSpc>
                  <a:spcPct val="100000"/>
                </a:lnSpc>
                <a:spcBef>
                  <a:spcPts val="0"/>
                </a:spcBef>
                <a:spcAft>
                  <a:spcPts val="900"/>
                </a:spcAft>
                <a:buClr>
                  <a:schemeClr val="tx1"/>
                </a:buClr>
                <a:buFont typeface="Georgia" pitchFamily="18" charset="0"/>
                <a:buChar char="•"/>
                <a:defRPr sz="2000">
                  <a:latin typeface="Georgia" pitchFamily="18" charset="0"/>
                </a:defRPr>
              </a:lvl2pPr>
              <a:lvl3pPr marL="548640" indent="-274320">
                <a:lnSpc>
                  <a:spcPct val="100000"/>
                </a:lnSpc>
                <a:spcBef>
                  <a:spcPts val="0"/>
                </a:spcBef>
                <a:spcAft>
                  <a:spcPts val="900"/>
                </a:spcAft>
                <a:buClr>
                  <a:schemeClr val="tx1"/>
                </a:buClr>
                <a:buFont typeface="Georgia" pitchFamily="18" charset="0"/>
                <a:buChar char="-"/>
                <a:defRPr sz="2000">
                  <a:latin typeface="Georgia" pitchFamily="18" charset="0"/>
                </a:defRPr>
              </a:lvl3pPr>
              <a:lvl4pPr marL="822960" indent="-274320">
                <a:lnSpc>
                  <a:spcPct val="100000"/>
                </a:lnSpc>
                <a:spcBef>
                  <a:spcPts val="0"/>
                </a:spcBef>
                <a:spcAft>
                  <a:spcPts val="900"/>
                </a:spcAft>
                <a:buClr>
                  <a:schemeClr val="tx1"/>
                </a:buClr>
                <a:buFont typeface="Georgia" pitchFamily="18" charset="0"/>
                <a:buChar char="◦"/>
                <a:defRPr sz="2000">
                  <a:latin typeface="Georgia" pitchFamily="18" charset="0"/>
                </a:defRPr>
              </a:lvl4pPr>
              <a:lvl5pPr marL="1097280" indent="-274320">
                <a:lnSpc>
                  <a:spcPct val="100000"/>
                </a:lnSpc>
                <a:spcBef>
                  <a:spcPts val="0"/>
                </a:spcBef>
                <a:spcAft>
                  <a:spcPts val="900"/>
                </a:spcAft>
                <a:buClr>
                  <a:schemeClr val="tx1"/>
                </a:buClr>
                <a:buFont typeface="Georgia" pitchFamily="18" charset="0"/>
                <a:buChar char="›"/>
                <a:defRPr sz="2000" baseline="0">
                  <a:latin typeface="Georgia" pitchFamily="18" charset="0"/>
                </a:defRPr>
              </a:lvl5pPr>
              <a:lvl6pPr marL="274320" marR="0" indent="-274320" fontAlgn="auto">
                <a:lnSpc>
                  <a:spcPct val="100000"/>
                </a:lnSpc>
                <a:spcBef>
                  <a:spcPts val="0"/>
                </a:spcBef>
                <a:spcAft>
                  <a:spcPts val="900"/>
                </a:spcAft>
                <a:buClr>
                  <a:schemeClr val="tx1"/>
                </a:buClr>
                <a:buSzPct val="100000"/>
                <a:buFont typeface="+mj-lt"/>
                <a:buAutoNum type="arabicPeriod"/>
                <a:tabLst/>
                <a:defRPr sz="2000" baseline="0">
                  <a:latin typeface="Georgia" pitchFamily="18" charset="0"/>
                </a:defRPr>
              </a:lvl6pPr>
              <a:lvl7pPr marL="548640" indent="-274320">
                <a:lnSpc>
                  <a:spcPct val="100000"/>
                </a:lnSpc>
                <a:spcBef>
                  <a:spcPts val="0"/>
                </a:spcBef>
                <a:spcAft>
                  <a:spcPts val="900"/>
                </a:spcAft>
                <a:buSzPct val="100000"/>
                <a:buFont typeface="+mj-lt"/>
                <a:buAutoNum type="alphaLcPeriod"/>
                <a:defRPr sz="2000" baseline="0">
                  <a:latin typeface="Georgia" pitchFamily="18" charset="0"/>
                </a:defRPr>
              </a:lvl7pPr>
              <a:lvl8pPr marL="822960" indent="-274320">
                <a:lnSpc>
                  <a:spcPct val="100000"/>
                </a:lnSpc>
                <a:spcBef>
                  <a:spcPts val="0"/>
                </a:spcBef>
                <a:spcAft>
                  <a:spcPts val="900"/>
                </a:spcAft>
                <a:buSzPct val="100000"/>
                <a:buFont typeface="+mj-lt"/>
                <a:buAutoNum type="romanLcPeriod"/>
                <a:defRPr sz="2000" baseline="0">
                  <a:latin typeface="Georgia" pitchFamily="18" charset="0"/>
                </a:defRPr>
              </a:lvl8pPr>
              <a:lvl9pPr marL="0" indent="-274320">
                <a:lnSpc>
                  <a:spcPct val="100000"/>
                </a:lnSpc>
                <a:spcBef>
                  <a:spcPts val="0"/>
                </a:spcBef>
                <a:spcAft>
                  <a:spcPts val="900"/>
                </a:spcAft>
                <a:buFont typeface="Arial" pitchFamily="34" charset="0"/>
                <a:buNone/>
                <a:defRPr sz="2000" b="1" baseline="0">
                  <a:solidFill>
                    <a:schemeClr val="tx2"/>
                  </a:solidFill>
                  <a:latin typeface="Georgia" pitchFamily="18" charset="0"/>
                </a:defRPr>
              </a:lvl9pPr>
            </a:lstStyle>
            <a:p>
              <a:pPr lvl="0"/>
              <a:r>
                <a:rPr lang="en-US" dirty="0"/>
                <a:t>Heading</a:t>
              </a:r>
            </a:p>
          </p:txBody>
        </p:sp>
      </p:grpSp>
      <p:sp>
        <p:nvSpPr>
          <p:cNvPr id="23" name="Content Placeholder 10">
            <a:extLst>
              <a:ext uri="{FF2B5EF4-FFF2-40B4-BE49-F238E27FC236}">
                <a16:creationId xmlns:a16="http://schemas.microsoft.com/office/drawing/2014/main" id="{C66E626F-788F-F6EE-ED26-36B546B1D32A}"/>
              </a:ext>
            </a:extLst>
          </p:cNvPr>
          <p:cNvSpPr txBox="1">
            <a:spLocks/>
          </p:cNvSpPr>
          <p:nvPr userDrawn="1"/>
        </p:nvSpPr>
        <p:spPr>
          <a:xfrm>
            <a:off x="609600" y="805719"/>
            <a:ext cx="5257800" cy="453970"/>
          </a:xfrm>
          <a:prstGeom prst="rect">
            <a:avLst/>
          </a:prstGeom>
          <a:ln w="9525">
            <a:noFill/>
          </a:ln>
        </p:spPr>
        <p:txBody>
          <a:bodyPr lIns="0" tIns="0" rIns="0" bIns="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27013" indent="-227013"/>
            <a:r>
              <a:rPr lang="en-US" sz="1600" dirty="0">
                <a:latin typeface="+mn-lt"/>
              </a:rPr>
              <a:t>Use for general text</a:t>
            </a:r>
          </a:p>
          <a:p>
            <a:pPr marL="457200" lvl="1" indent="-234950">
              <a:spcBef>
                <a:spcPts val="300"/>
              </a:spcBef>
            </a:pPr>
            <a:r>
              <a:rPr lang="en-US" sz="1400" dirty="0">
                <a:latin typeface="+mn-lt"/>
              </a:rPr>
              <a:t>XX</a:t>
            </a:r>
          </a:p>
        </p:txBody>
      </p:sp>
    </p:spTree>
    <p:extLst>
      <p:ext uri="{BB962C8B-B14F-4D97-AF65-F5344CB8AC3E}">
        <p14:creationId xmlns:p14="http://schemas.microsoft.com/office/powerpoint/2010/main" val="266297384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84">
          <p15:clr>
            <a:srgbClr val="FBAE40"/>
          </p15:clr>
        </p15:guide>
        <p15:guide id="4" pos="72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7_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54D1E80-D66D-40B6-BAEE-26FC64CA4FEC}"/>
              </a:ext>
            </a:extLst>
          </p:cNvPr>
          <p:cNvGraphicFramePr>
            <a:graphicFrameLocks noChangeAspect="1"/>
          </p:cNvGraphicFramePr>
          <p:nvPr userDrawn="1">
            <p:custDataLst>
              <p:tags r:id="rId1"/>
            </p:custDataLst>
            <p:extLst>
              <p:ext uri="{D42A27DB-BD31-4B8C-83A1-F6EECF244321}">
                <p14:modId xmlns:p14="http://schemas.microsoft.com/office/powerpoint/2010/main" val="31869204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7" imgW="270" imgH="270" progId="TCLayout.ActiveDocument.1">
                  <p:embed/>
                </p:oleObj>
              </mc:Choice>
              <mc:Fallback>
                <p:oleObj name="think-cell Slide" r:id="rId7" imgW="270" imgH="270" progId="TCLayout.ActiveDocument.1">
                  <p:embed/>
                  <p:pic>
                    <p:nvPicPr>
                      <p:cNvPr id="4" name="Object 3" hidden="1">
                        <a:extLst>
                          <a:ext uri="{FF2B5EF4-FFF2-40B4-BE49-F238E27FC236}">
                            <a16:creationId xmlns:a16="http://schemas.microsoft.com/office/drawing/2014/main" id="{C54D1E80-D66D-40B6-BAEE-26FC64CA4FEC}"/>
                          </a:ext>
                        </a:extLst>
                      </p:cNvPr>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26C753DD-64B8-4E21-A402-C1330C7B247F}"/>
              </a:ext>
            </a:extLst>
          </p:cNvPr>
          <p:cNvSpPr/>
          <p:nvPr userDrawn="1">
            <p:custDataLst>
              <p:tags r:id="rId2"/>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a:xfrm>
            <a:off x="11409431" y="6529386"/>
            <a:ext cx="537262" cy="206104"/>
          </a:xfrm>
          <a:prstGeom prst="rect">
            <a:avLst/>
          </a:prstGeom>
        </p:spPr>
        <p:txBody>
          <a:bodyPr anchor="ctr"/>
          <a:lstStyle>
            <a:lvl1pPr>
              <a:defRPr lang="en-US" smtClean="0"/>
            </a:lvl1pPr>
          </a:lstStyle>
          <a:p>
            <a:pPr algn="ctr"/>
            <a:fld id="{19B51A1E-902D-48AF-9020-955120F399B6}" type="slidenum">
              <a:rPr lang="en-US" smtClean="0"/>
              <a:pPr algn="ctr"/>
              <a:t>‹#›</a:t>
            </a:fld>
            <a:endParaRPr lang="en-US" dirty="0"/>
          </a:p>
        </p:txBody>
      </p:sp>
      <p:pic>
        <p:nvPicPr>
          <p:cNvPr id="8" name="Picture 7">
            <a:extLst>
              <a:ext uri="{FF2B5EF4-FFF2-40B4-BE49-F238E27FC236}">
                <a16:creationId xmlns:a16="http://schemas.microsoft.com/office/drawing/2014/main" id="{DC33CAE6-A2BB-9432-EABD-168DC229096D}"/>
              </a:ext>
            </a:extLst>
          </p:cNvPr>
          <p:cNvPicPr>
            <a:picLocks noChangeAspect="1"/>
          </p:cNvPicPr>
          <p:nvPr userDrawn="1"/>
        </p:nvPicPr>
        <p:blipFill>
          <a:blip r:embed="rId9"/>
          <a:stretch>
            <a:fillRect/>
          </a:stretch>
        </p:blipFill>
        <p:spPr>
          <a:xfrm>
            <a:off x="239265" y="189129"/>
            <a:ext cx="304824" cy="304800"/>
          </a:xfrm>
          <a:prstGeom prst="rect">
            <a:avLst/>
          </a:prstGeom>
        </p:spPr>
      </p:pic>
      <p:sp>
        <p:nvSpPr>
          <p:cNvPr id="5" name="Rectangle 4">
            <a:extLst>
              <a:ext uri="{FF2B5EF4-FFF2-40B4-BE49-F238E27FC236}">
                <a16:creationId xmlns:a16="http://schemas.microsoft.com/office/drawing/2014/main" id="{F6E40EE2-C040-FB0C-CEA0-1A898B537741}"/>
              </a:ext>
            </a:extLst>
          </p:cNvPr>
          <p:cNvSpPr/>
          <p:nvPr userDrawn="1"/>
        </p:nvSpPr>
        <p:spPr>
          <a:xfrm>
            <a:off x="9573086" y="4897760"/>
            <a:ext cx="1658794" cy="592856"/>
          </a:xfrm>
          <a:prstGeom prst="rect">
            <a:avLst/>
          </a:prstGeom>
          <a:solidFill>
            <a:srgbClr val="EBEC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5F877B7-0231-3932-58EE-1E27058F167F}"/>
              </a:ext>
            </a:extLst>
          </p:cNvPr>
          <p:cNvSpPr/>
          <p:nvPr userDrawn="1"/>
        </p:nvSpPr>
        <p:spPr>
          <a:xfrm>
            <a:off x="9573086" y="1817340"/>
            <a:ext cx="1658794" cy="592856"/>
          </a:xfrm>
          <a:prstGeom prst="rect">
            <a:avLst/>
          </a:prstGeom>
          <a:solidFill>
            <a:srgbClr val="334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ACFA0A8-0DB2-4CA6-DEB0-CA06DD233A12}"/>
              </a:ext>
            </a:extLst>
          </p:cNvPr>
          <p:cNvSpPr/>
          <p:nvPr userDrawn="1"/>
        </p:nvSpPr>
        <p:spPr>
          <a:xfrm>
            <a:off x="9573086" y="2587445"/>
            <a:ext cx="1658794" cy="592856"/>
          </a:xfrm>
          <a:prstGeom prst="rect">
            <a:avLst/>
          </a:prstGeom>
          <a:solidFill>
            <a:srgbClr val="5B66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6D8FFC3-C886-7B7D-83E2-991C49AFAAC6}"/>
              </a:ext>
            </a:extLst>
          </p:cNvPr>
          <p:cNvSpPr/>
          <p:nvPr userDrawn="1"/>
        </p:nvSpPr>
        <p:spPr>
          <a:xfrm>
            <a:off x="9573086" y="3357550"/>
            <a:ext cx="1658794" cy="592856"/>
          </a:xfrm>
          <a:prstGeom prst="rect">
            <a:avLst/>
          </a:prstGeom>
          <a:solidFill>
            <a:srgbClr val="707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C82403-BD34-91E5-2DCB-B2ACF0764173}"/>
              </a:ext>
            </a:extLst>
          </p:cNvPr>
          <p:cNvSpPr/>
          <p:nvPr userDrawn="1"/>
        </p:nvSpPr>
        <p:spPr>
          <a:xfrm>
            <a:off x="9573086" y="4127655"/>
            <a:ext cx="1658794" cy="592856"/>
          </a:xfrm>
          <a:prstGeom prst="rect">
            <a:avLst/>
          </a:prstGeom>
          <a:solidFill>
            <a:srgbClr val="C2C6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5EF2D7C9-37B8-67EC-B8B4-BFCCEF56509F}"/>
              </a:ext>
            </a:extLst>
          </p:cNvPr>
          <p:cNvSpPr txBox="1"/>
          <p:nvPr userDrawn="1"/>
        </p:nvSpPr>
        <p:spPr>
          <a:xfrm>
            <a:off x="658040" y="928191"/>
            <a:ext cx="2611294" cy="410818"/>
          </a:xfrm>
          <a:prstGeom prst="rect">
            <a:avLst/>
          </a:prstGeom>
          <a:noFill/>
        </p:spPr>
        <p:txBody>
          <a:bodyPr wrap="square" lIns="0" rIns="0" rtlCol="0">
            <a:spAutoFit/>
          </a:bodyPr>
          <a:lstStyle/>
          <a:p>
            <a:pPr>
              <a:lnSpc>
                <a:spcPts val="2800"/>
              </a:lnSpc>
              <a:spcBef>
                <a:spcPts val="1400"/>
              </a:spcBef>
            </a:pPr>
            <a:r>
              <a:rPr lang="en-US" sz="1800" b="0" dirty="0">
                <a:solidFill>
                  <a:schemeClr val="tx2"/>
                </a:solidFill>
                <a:latin typeface="Lato Light" panose="020F0502020204030203" pitchFamily="34" charset="0"/>
                <a:ea typeface="Lato Light" panose="020F0502020204030203" pitchFamily="34" charset="0"/>
                <a:cs typeface="Lato Light" panose="020F0502020204030203" pitchFamily="34" charset="0"/>
              </a:rPr>
              <a:t>Separators</a:t>
            </a:r>
          </a:p>
        </p:txBody>
      </p:sp>
      <p:sp>
        <p:nvSpPr>
          <p:cNvPr id="14" name="Rectangle 13">
            <a:extLst>
              <a:ext uri="{FF2B5EF4-FFF2-40B4-BE49-F238E27FC236}">
                <a16:creationId xmlns:a16="http://schemas.microsoft.com/office/drawing/2014/main" id="{86696F50-EEC4-5AF8-522D-77765908370D}"/>
              </a:ext>
            </a:extLst>
          </p:cNvPr>
          <p:cNvSpPr/>
          <p:nvPr userDrawn="1"/>
        </p:nvSpPr>
        <p:spPr>
          <a:xfrm>
            <a:off x="9573086" y="5667863"/>
            <a:ext cx="1658794" cy="592856"/>
          </a:xfrm>
          <a:prstGeom prst="rect">
            <a:avLst/>
          </a:prstGeom>
          <a:solidFill>
            <a:srgbClr val="FFAB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D20F3573-6371-E8BB-4FB0-35C1AF17C98C}"/>
              </a:ext>
            </a:extLst>
          </p:cNvPr>
          <p:cNvGrpSpPr/>
          <p:nvPr userDrawn="1"/>
        </p:nvGrpSpPr>
        <p:grpSpPr>
          <a:xfrm>
            <a:off x="658040" y="1767332"/>
            <a:ext cx="3427798" cy="1207894"/>
            <a:chOff x="4819650" y="2479708"/>
            <a:chExt cx="3427798" cy="1207894"/>
          </a:xfrm>
        </p:grpSpPr>
        <p:cxnSp>
          <p:nvCxnSpPr>
            <p:cNvPr id="16" name="Straight Connector 15">
              <a:extLst>
                <a:ext uri="{FF2B5EF4-FFF2-40B4-BE49-F238E27FC236}">
                  <a16:creationId xmlns:a16="http://schemas.microsoft.com/office/drawing/2014/main" id="{71BBB8E4-4D4B-9CC7-5324-894B87393BCB}"/>
                </a:ext>
              </a:extLst>
            </p:cNvPr>
            <p:cNvCxnSpPr/>
            <p:nvPr userDrawn="1"/>
          </p:nvCxnSpPr>
          <p:spPr>
            <a:xfrm>
              <a:off x="5180156" y="2529716"/>
              <a:ext cx="3067292" cy="0"/>
            </a:xfrm>
            <a:prstGeom prst="line">
              <a:avLst/>
            </a:prstGeom>
            <a:ln w="19050">
              <a:solidFill>
                <a:srgbClr val="FFAB2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6022CA1-F8E1-428D-1C50-7DBA35B78FB3}"/>
                </a:ext>
              </a:extLst>
            </p:cNvPr>
            <p:cNvCxnSpPr/>
            <p:nvPr userDrawn="1"/>
          </p:nvCxnSpPr>
          <p:spPr>
            <a:xfrm>
              <a:off x="5180156" y="3571438"/>
              <a:ext cx="3067292" cy="0"/>
            </a:xfrm>
            <a:prstGeom prst="line">
              <a:avLst/>
            </a:prstGeom>
            <a:ln w="19050">
              <a:solidFill>
                <a:srgbClr val="C2C6CA"/>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3C6BDAB-C466-D89B-9921-C03AC0684C87}"/>
                </a:ext>
              </a:extLst>
            </p:cNvPr>
            <p:cNvCxnSpPr/>
            <p:nvPr userDrawn="1"/>
          </p:nvCxnSpPr>
          <p:spPr>
            <a:xfrm>
              <a:off x="5180156" y="3050578"/>
              <a:ext cx="3067292" cy="0"/>
            </a:xfrm>
            <a:prstGeom prst="line">
              <a:avLst/>
            </a:prstGeom>
            <a:ln w="19050">
              <a:solidFill>
                <a:srgbClr val="707983"/>
              </a:solidFill>
            </a:ln>
          </p:spPr>
          <p:style>
            <a:lnRef idx="1">
              <a:schemeClr val="accent1"/>
            </a:lnRef>
            <a:fillRef idx="0">
              <a:schemeClr val="accent1"/>
            </a:fillRef>
            <a:effectRef idx="0">
              <a:schemeClr val="accent1"/>
            </a:effectRef>
            <a:fontRef idx="minor">
              <a:schemeClr val="tx1"/>
            </a:fontRef>
          </p:style>
        </p:cxnSp>
        <p:sp>
          <p:nvSpPr>
            <p:cNvPr id="19" name="Line 3">
              <a:extLst>
                <a:ext uri="{FF2B5EF4-FFF2-40B4-BE49-F238E27FC236}">
                  <a16:creationId xmlns:a16="http://schemas.microsoft.com/office/drawing/2014/main" id="{1C67FBEE-E735-0A39-C878-327F73B082F5}"/>
                </a:ext>
              </a:extLst>
            </p:cNvPr>
            <p:cNvSpPr>
              <a:spLocks noChangeShapeType="1"/>
            </p:cNvSpPr>
            <p:nvPr userDrawn="1">
              <p:custDataLst>
                <p:tags r:id="rId5"/>
              </p:custDataLst>
            </p:nvPr>
          </p:nvSpPr>
          <p:spPr bwMode="auto">
            <a:xfrm>
              <a:off x="4819650" y="2479708"/>
              <a:ext cx="0" cy="1207894"/>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sz="1200">
                <a:solidFill>
                  <a:srgbClr val="000000"/>
                </a:solidFill>
                <a:latin typeface="+mj-lt"/>
              </a:endParaRPr>
            </a:p>
          </p:txBody>
        </p:sp>
      </p:grpSp>
      <p:sp>
        <p:nvSpPr>
          <p:cNvPr id="20" name="Pentagon 3">
            <a:extLst>
              <a:ext uri="{FF2B5EF4-FFF2-40B4-BE49-F238E27FC236}">
                <a16:creationId xmlns:a16="http://schemas.microsoft.com/office/drawing/2014/main" id="{12D77143-B4EB-1F4A-4BAD-B9E1E2D625C8}"/>
              </a:ext>
            </a:extLst>
          </p:cNvPr>
          <p:cNvSpPr/>
          <p:nvPr userDrawn="1"/>
        </p:nvSpPr>
        <p:spPr>
          <a:xfrm>
            <a:off x="578710" y="3692748"/>
            <a:ext cx="1921811" cy="514239"/>
          </a:xfrm>
          <a:prstGeom prst="homePlate">
            <a:avLst/>
          </a:prstGeom>
          <a:solidFill>
            <a:schemeClr val="accent1"/>
          </a:solidFill>
          <a:ln w="6350">
            <a:noFill/>
          </a:ln>
        </p:spPr>
        <p:txBody>
          <a:bodyPr vert="horz" wrap="square" lIns="80682" tIns="40341" rIns="80682" bIns="40341" rtlCol="0" anchor="ctr">
            <a:noAutofit/>
          </a:bodyPr>
          <a:lstStyle/>
          <a:p>
            <a:pPr algn="ctr"/>
            <a:r>
              <a:rPr lang="en-GB" sz="1588" b="1"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Text</a:t>
            </a:r>
          </a:p>
        </p:txBody>
      </p:sp>
      <p:sp>
        <p:nvSpPr>
          <p:cNvPr id="21" name="Line 3">
            <a:extLst>
              <a:ext uri="{FF2B5EF4-FFF2-40B4-BE49-F238E27FC236}">
                <a16:creationId xmlns:a16="http://schemas.microsoft.com/office/drawing/2014/main" id="{66DF1B5F-F8E1-0637-F6DD-96109E7D81F1}"/>
              </a:ext>
            </a:extLst>
          </p:cNvPr>
          <p:cNvSpPr>
            <a:spLocks noChangeShapeType="1"/>
          </p:cNvSpPr>
          <p:nvPr userDrawn="1">
            <p:custDataLst>
              <p:tags r:id="rId3"/>
            </p:custDataLst>
          </p:nvPr>
        </p:nvSpPr>
        <p:spPr bwMode="auto">
          <a:xfrm>
            <a:off x="609600" y="1397000"/>
            <a:ext cx="10972800" cy="0"/>
          </a:xfrm>
          <a:prstGeom prst="line">
            <a:avLst/>
          </a:prstGeom>
          <a:noFill/>
          <a:ln w="9525">
            <a:solidFill>
              <a:schemeClr val="tx1"/>
            </a:solidFill>
            <a:prstDash val="lg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sz="1200">
              <a:solidFill>
                <a:srgbClr val="000000"/>
              </a:solidFill>
            </a:endParaRPr>
          </a:p>
        </p:txBody>
      </p:sp>
      <p:cxnSp>
        <p:nvCxnSpPr>
          <p:cNvPr id="22" name="Elbow Connector 36">
            <a:extLst>
              <a:ext uri="{FF2B5EF4-FFF2-40B4-BE49-F238E27FC236}">
                <a16:creationId xmlns:a16="http://schemas.microsoft.com/office/drawing/2014/main" id="{2BACA88B-4CD7-E183-E9C9-FE5AE460A422}"/>
              </a:ext>
            </a:extLst>
          </p:cNvPr>
          <p:cNvCxnSpPr>
            <a:stCxn id="31" idx="2"/>
            <a:endCxn id="25" idx="0"/>
          </p:cNvCxnSpPr>
          <p:nvPr userDrawn="1"/>
        </p:nvCxnSpPr>
        <p:spPr>
          <a:xfrm rot="16200000" flipH="1">
            <a:off x="4942362" y="4274770"/>
            <a:ext cx="414306" cy="2420818"/>
          </a:xfrm>
          <a:prstGeom prst="bentConnector3">
            <a:avLst>
              <a:gd name="adj1" fmla="val 50000"/>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3" name="Elbow Connector 37">
            <a:extLst>
              <a:ext uri="{FF2B5EF4-FFF2-40B4-BE49-F238E27FC236}">
                <a16:creationId xmlns:a16="http://schemas.microsoft.com/office/drawing/2014/main" id="{ADCBB90F-3824-69A0-4D14-1B822EFD6BAE}"/>
              </a:ext>
            </a:extLst>
          </p:cNvPr>
          <p:cNvCxnSpPr>
            <a:stCxn id="31" idx="2"/>
            <a:endCxn id="24" idx="0"/>
          </p:cNvCxnSpPr>
          <p:nvPr userDrawn="1"/>
        </p:nvCxnSpPr>
        <p:spPr>
          <a:xfrm rot="5400000">
            <a:off x="2521544" y="4274770"/>
            <a:ext cx="414306" cy="2420819"/>
          </a:xfrm>
          <a:prstGeom prst="bentConnector3">
            <a:avLst>
              <a:gd name="adj1" fmla="val 50000"/>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4" name="Content Placeholder 10">
            <a:extLst>
              <a:ext uri="{FF2B5EF4-FFF2-40B4-BE49-F238E27FC236}">
                <a16:creationId xmlns:a16="http://schemas.microsoft.com/office/drawing/2014/main" id="{22C8E91C-E8F0-BA7C-DC22-9306BE50CE14}"/>
              </a:ext>
            </a:extLst>
          </p:cNvPr>
          <p:cNvSpPr txBox="1">
            <a:spLocks/>
          </p:cNvSpPr>
          <p:nvPr userDrawn="1"/>
        </p:nvSpPr>
        <p:spPr>
          <a:xfrm>
            <a:off x="661239" y="5692332"/>
            <a:ext cx="1714096" cy="544616"/>
          </a:xfrm>
          <a:prstGeom prst="rect">
            <a:avLst/>
          </a:prstGeom>
          <a:solidFill>
            <a:schemeClr val="tx2">
              <a:lumMod val="20000"/>
              <a:lumOff val="80000"/>
            </a:schemeClr>
          </a:solidFill>
          <a:ln w="15875">
            <a:noFill/>
          </a:ln>
        </p:spPr>
        <p:txBody>
          <a:bodyPr lIns="91440" tIns="91440" rIns="91440" bIns="91440" anchor="ctr" anchorCtr="0">
            <a:no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dirty="0">
                <a:latin typeface="Gilroy"/>
              </a:rPr>
              <a:t>XX</a:t>
            </a:r>
            <a:endParaRPr lang="en-US" sz="1200" dirty="0">
              <a:latin typeface="Gilroy"/>
            </a:endParaRPr>
          </a:p>
        </p:txBody>
      </p:sp>
      <p:sp>
        <p:nvSpPr>
          <p:cNvPr id="25" name="Content Placeholder 10">
            <a:extLst>
              <a:ext uri="{FF2B5EF4-FFF2-40B4-BE49-F238E27FC236}">
                <a16:creationId xmlns:a16="http://schemas.microsoft.com/office/drawing/2014/main" id="{C4134287-F47E-94D8-8DEF-F1E055BF4782}"/>
              </a:ext>
            </a:extLst>
          </p:cNvPr>
          <p:cNvSpPr txBox="1">
            <a:spLocks/>
          </p:cNvSpPr>
          <p:nvPr userDrawn="1"/>
        </p:nvSpPr>
        <p:spPr>
          <a:xfrm>
            <a:off x="5502876" y="5692332"/>
            <a:ext cx="1714096" cy="544616"/>
          </a:xfrm>
          <a:prstGeom prst="rect">
            <a:avLst/>
          </a:prstGeom>
          <a:solidFill>
            <a:schemeClr val="tx2">
              <a:lumMod val="20000"/>
              <a:lumOff val="80000"/>
            </a:schemeClr>
          </a:solidFill>
          <a:ln w="15875">
            <a:noFill/>
          </a:ln>
        </p:spPr>
        <p:txBody>
          <a:bodyPr lIns="91440" tIns="91440" rIns="91440" bIns="91440" anchor="ctr" anchorCtr="0">
            <a:no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dirty="0">
                <a:latin typeface="Gilroy"/>
              </a:rPr>
              <a:t>XX</a:t>
            </a:r>
            <a:endParaRPr lang="en-US" sz="1200" dirty="0">
              <a:latin typeface="Gilroy"/>
            </a:endParaRPr>
          </a:p>
        </p:txBody>
      </p:sp>
      <p:sp>
        <p:nvSpPr>
          <p:cNvPr id="26" name="Content Placeholder 10">
            <a:extLst>
              <a:ext uri="{FF2B5EF4-FFF2-40B4-BE49-F238E27FC236}">
                <a16:creationId xmlns:a16="http://schemas.microsoft.com/office/drawing/2014/main" id="{0FFE269D-CA7B-DB09-7F4A-22A612241EEF}"/>
              </a:ext>
            </a:extLst>
          </p:cNvPr>
          <p:cNvSpPr txBox="1">
            <a:spLocks/>
          </p:cNvSpPr>
          <p:nvPr userDrawn="1"/>
        </p:nvSpPr>
        <p:spPr>
          <a:xfrm>
            <a:off x="3082058" y="5692332"/>
            <a:ext cx="1714096" cy="544616"/>
          </a:xfrm>
          <a:prstGeom prst="rect">
            <a:avLst/>
          </a:prstGeom>
          <a:solidFill>
            <a:schemeClr val="tx2">
              <a:lumMod val="20000"/>
              <a:lumOff val="80000"/>
            </a:schemeClr>
          </a:solidFill>
          <a:ln w="15875">
            <a:noFill/>
          </a:ln>
        </p:spPr>
        <p:txBody>
          <a:bodyPr lIns="91440" tIns="91440" rIns="91440" bIns="91440" anchor="ctr" anchorCtr="0">
            <a:no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dirty="0">
                <a:latin typeface="Gilroy"/>
              </a:rPr>
              <a:t>XX</a:t>
            </a:r>
            <a:endParaRPr lang="en-US" sz="1200" dirty="0">
              <a:latin typeface="Gilroy"/>
            </a:endParaRPr>
          </a:p>
        </p:txBody>
      </p:sp>
      <p:sp>
        <p:nvSpPr>
          <p:cNvPr id="27" name="Oval 26">
            <a:extLst>
              <a:ext uri="{FF2B5EF4-FFF2-40B4-BE49-F238E27FC236}">
                <a16:creationId xmlns:a16="http://schemas.microsoft.com/office/drawing/2014/main" id="{420D5915-C29C-DD92-45A9-F4F4559E4B2C}"/>
              </a:ext>
            </a:extLst>
          </p:cNvPr>
          <p:cNvSpPr/>
          <p:nvPr userDrawn="1"/>
        </p:nvSpPr>
        <p:spPr>
          <a:xfrm>
            <a:off x="2969959" y="5584573"/>
            <a:ext cx="274320" cy="274320"/>
          </a:xfrm>
          <a:prstGeom prst="ellipse">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lvl="0" algn="ctr"/>
            <a:r>
              <a:rPr lang="en-US" sz="1400" b="1" dirty="0">
                <a:solidFill>
                  <a:schemeClr val="bg1"/>
                </a:solidFill>
                <a:latin typeface="Arial" panose="020B0604020202020204" pitchFamily="34" charset="0"/>
                <a:cs typeface="Arial" panose="020B0604020202020204" pitchFamily="34" charset="0"/>
              </a:rPr>
              <a:t>2</a:t>
            </a:r>
          </a:p>
        </p:txBody>
      </p:sp>
      <p:sp>
        <p:nvSpPr>
          <p:cNvPr id="28" name="Oval 27">
            <a:extLst>
              <a:ext uri="{FF2B5EF4-FFF2-40B4-BE49-F238E27FC236}">
                <a16:creationId xmlns:a16="http://schemas.microsoft.com/office/drawing/2014/main" id="{A5FDACC5-9589-7F97-C584-730C299536F5}"/>
              </a:ext>
            </a:extLst>
          </p:cNvPr>
          <p:cNvSpPr/>
          <p:nvPr userDrawn="1"/>
        </p:nvSpPr>
        <p:spPr>
          <a:xfrm>
            <a:off x="5380956" y="5584573"/>
            <a:ext cx="274320" cy="274320"/>
          </a:xfrm>
          <a:prstGeom prst="ellipse">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lvl="0" algn="ctr"/>
            <a:r>
              <a:rPr lang="en-US" sz="1400" b="1" dirty="0">
                <a:solidFill>
                  <a:schemeClr val="bg1"/>
                </a:solidFill>
                <a:latin typeface="Arial" panose="020B0604020202020204" pitchFamily="34" charset="0"/>
                <a:cs typeface="Arial" panose="020B0604020202020204" pitchFamily="34" charset="0"/>
              </a:rPr>
              <a:t>3</a:t>
            </a:r>
          </a:p>
        </p:txBody>
      </p:sp>
      <p:sp>
        <p:nvSpPr>
          <p:cNvPr id="29" name="Oval 28">
            <a:extLst>
              <a:ext uri="{FF2B5EF4-FFF2-40B4-BE49-F238E27FC236}">
                <a16:creationId xmlns:a16="http://schemas.microsoft.com/office/drawing/2014/main" id="{A40A36B4-B4A7-C0B2-CA34-48D364216AA7}"/>
              </a:ext>
            </a:extLst>
          </p:cNvPr>
          <p:cNvSpPr/>
          <p:nvPr userDrawn="1"/>
        </p:nvSpPr>
        <p:spPr>
          <a:xfrm>
            <a:off x="549140" y="5590690"/>
            <a:ext cx="274320" cy="274320"/>
          </a:xfrm>
          <a:prstGeom prst="ellipse">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lvl="0" algn="ctr"/>
            <a:r>
              <a:rPr lang="en-US" sz="1400" b="1" dirty="0">
                <a:solidFill>
                  <a:schemeClr val="bg1"/>
                </a:solidFill>
                <a:latin typeface="Arial" panose="020B0604020202020204" pitchFamily="34" charset="0"/>
                <a:cs typeface="Arial" panose="020B0604020202020204" pitchFamily="34" charset="0"/>
              </a:rPr>
              <a:t>1</a:t>
            </a:r>
          </a:p>
        </p:txBody>
      </p:sp>
      <p:cxnSp>
        <p:nvCxnSpPr>
          <p:cNvPr id="30" name="Straight Connector 29">
            <a:extLst>
              <a:ext uri="{FF2B5EF4-FFF2-40B4-BE49-F238E27FC236}">
                <a16:creationId xmlns:a16="http://schemas.microsoft.com/office/drawing/2014/main" id="{296B55D9-CF1D-1132-F0A4-7257E8F9C443}"/>
              </a:ext>
            </a:extLst>
          </p:cNvPr>
          <p:cNvCxnSpPr>
            <a:stCxn id="31" idx="2"/>
            <a:endCxn id="26" idx="0"/>
          </p:cNvCxnSpPr>
          <p:nvPr userDrawn="1"/>
        </p:nvCxnSpPr>
        <p:spPr>
          <a:xfrm>
            <a:off x="3939106" y="5278026"/>
            <a:ext cx="0" cy="414306"/>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1" name="Content Placeholder 10">
            <a:extLst>
              <a:ext uri="{FF2B5EF4-FFF2-40B4-BE49-F238E27FC236}">
                <a16:creationId xmlns:a16="http://schemas.microsoft.com/office/drawing/2014/main" id="{7A898DD7-178B-E6BB-035B-1D49B1F93E03}"/>
              </a:ext>
            </a:extLst>
          </p:cNvPr>
          <p:cNvSpPr txBox="1">
            <a:spLocks/>
          </p:cNvSpPr>
          <p:nvPr userDrawn="1"/>
        </p:nvSpPr>
        <p:spPr>
          <a:xfrm>
            <a:off x="3082058" y="4733410"/>
            <a:ext cx="1714096" cy="544616"/>
          </a:xfrm>
          <a:prstGeom prst="rect">
            <a:avLst/>
          </a:prstGeom>
          <a:solidFill>
            <a:schemeClr val="tx2"/>
          </a:solidFill>
          <a:ln w="15875">
            <a:noFill/>
          </a:ln>
        </p:spPr>
        <p:txBody>
          <a:bodyPr lIns="91440" tIns="91440" rIns="91440" bIns="91440" anchor="ctr" anchorCtr="0">
            <a:no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b="1" dirty="0">
                <a:solidFill>
                  <a:schemeClr val="bg1"/>
                </a:solidFill>
                <a:latin typeface="Gilroy"/>
              </a:rPr>
              <a:t>XX</a:t>
            </a:r>
            <a:endParaRPr lang="en-US" sz="1200" b="1" dirty="0">
              <a:solidFill>
                <a:schemeClr val="bg1"/>
              </a:solidFill>
              <a:latin typeface="Gilroy"/>
            </a:endParaRPr>
          </a:p>
        </p:txBody>
      </p:sp>
      <p:sp>
        <p:nvSpPr>
          <p:cNvPr id="33" name="Rectangle 32">
            <a:extLst>
              <a:ext uri="{FF2B5EF4-FFF2-40B4-BE49-F238E27FC236}">
                <a16:creationId xmlns:a16="http://schemas.microsoft.com/office/drawing/2014/main" id="{D73DC31F-74C3-95E0-1392-98D2287975C3}"/>
              </a:ext>
            </a:extLst>
          </p:cNvPr>
          <p:cNvSpPr/>
          <p:nvPr userDrawn="1"/>
        </p:nvSpPr>
        <p:spPr>
          <a:xfrm>
            <a:off x="7178270" y="2631903"/>
            <a:ext cx="1851425" cy="514239"/>
          </a:xfrm>
          <a:prstGeom prst="rect">
            <a:avLst/>
          </a:prstGeom>
          <a:noFill/>
          <a:ln w="1905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E86D66C8-9742-5AE2-E48F-6657549CFF09}"/>
              </a:ext>
            </a:extLst>
          </p:cNvPr>
          <p:cNvGrpSpPr/>
          <p:nvPr userDrawn="1"/>
        </p:nvGrpSpPr>
        <p:grpSpPr>
          <a:xfrm>
            <a:off x="7728810" y="5751625"/>
            <a:ext cx="1139628" cy="447379"/>
            <a:chOff x="7216972" y="3228255"/>
            <a:chExt cx="731400" cy="447379"/>
          </a:xfrm>
        </p:grpSpPr>
        <p:sp>
          <p:nvSpPr>
            <p:cNvPr id="35" name="Shape 1432">
              <a:extLst>
                <a:ext uri="{FF2B5EF4-FFF2-40B4-BE49-F238E27FC236}">
                  <a16:creationId xmlns:a16="http://schemas.microsoft.com/office/drawing/2014/main" id="{4CA86696-577C-6001-EE1F-A2A0D14440BE}"/>
                </a:ext>
              </a:extLst>
            </p:cNvPr>
            <p:cNvSpPr txBox="1"/>
            <p:nvPr/>
          </p:nvSpPr>
          <p:spPr>
            <a:xfrm>
              <a:off x="7216972" y="3228255"/>
              <a:ext cx="731400" cy="430887"/>
            </a:xfrm>
            <a:prstGeom prst="rect">
              <a:avLst/>
            </a:prstGeom>
            <a:noFill/>
            <a:ln>
              <a:noFill/>
            </a:ln>
          </p:spPr>
          <p:txBody>
            <a:bodyPr lIns="0" tIns="0" rIns="0" bIns="0" anchor="b" anchorCtr="0">
              <a:spAutoFit/>
            </a:bodyPr>
            <a:lstStyle/>
            <a:p>
              <a:pPr marL="0" marR="0" lvl="0" indent="0" algn="ctr" rtl="0">
                <a:lnSpc>
                  <a:spcPct val="100000"/>
                </a:lnSpc>
                <a:spcBef>
                  <a:spcPts val="0"/>
                </a:spcBef>
                <a:spcAft>
                  <a:spcPts val="0"/>
                </a:spcAft>
                <a:buClr>
                  <a:srgbClr val="000000"/>
                </a:buClr>
                <a:buSzPct val="25000"/>
                <a:buFont typeface="Arial"/>
                <a:buNone/>
              </a:pPr>
              <a:r>
                <a:rPr lang="en-US" sz="1400" dirty="0">
                  <a:solidFill>
                    <a:srgbClr val="000000"/>
                  </a:solidFill>
                  <a:latin typeface="Gilroy"/>
                  <a:ea typeface="Arial"/>
                  <a:cs typeface="Arial"/>
                  <a:sym typeface="Arial"/>
                </a:rPr>
                <a:t>CAGR </a:t>
              </a:r>
              <a:br>
                <a:rPr lang="en-US" sz="1400" dirty="0">
                  <a:solidFill>
                    <a:srgbClr val="000000"/>
                  </a:solidFill>
                  <a:latin typeface="Gilroy"/>
                  <a:ea typeface="Arial"/>
                  <a:cs typeface="Arial"/>
                  <a:sym typeface="Arial"/>
                </a:rPr>
              </a:br>
              <a:r>
                <a:rPr lang="en-US" sz="1400" dirty="0">
                  <a:solidFill>
                    <a:srgbClr val="000000"/>
                  </a:solidFill>
                  <a:latin typeface="Gilroy"/>
                  <a:ea typeface="Arial"/>
                  <a:cs typeface="Arial"/>
                  <a:sym typeface="Arial"/>
                </a:rPr>
                <a:t>2023-2029F</a:t>
              </a:r>
              <a:endParaRPr lang="en-US" sz="1400" i="0" u="none" strike="noStrike" cap="none" dirty="0">
                <a:solidFill>
                  <a:srgbClr val="000000"/>
                </a:solidFill>
                <a:latin typeface="Gilroy"/>
                <a:ea typeface="Arial"/>
                <a:cs typeface="Arial"/>
                <a:sym typeface="Arial"/>
              </a:endParaRPr>
            </a:p>
          </p:txBody>
        </p:sp>
        <p:cxnSp>
          <p:nvCxnSpPr>
            <p:cNvPr id="36" name="Shape 1433">
              <a:extLst>
                <a:ext uri="{FF2B5EF4-FFF2-40B4-BE49-F238E27FC236}">
                  <a16:creationId xmlns:a16="http://schemas.microsoft.com/office/drawing/2014/main" id="{87B15203-0266-4CE0-C784-C676A31FD919}"/>
                </a:ext>
              </a:extLst>
            </p:cNvPr>
            <p:cNvCxnSpPr/>
            <p:nvPr/>
          </p:nvCxnSpPr>
          <p:spPr>
            <a:xfrm>
              <a:off x="7216972" y="3675634"/>
              <a:ext cx="731400" cy="0"/>
            </a:xfrm>
            <a:prstGeom prst="straightConnector1">
              <a:avLst/>
            </a:prstGeom>
            <a:noFill/>
            <a:ln w="15875" cap="flat" cmpd="sng">
              <a:solidFill>
                <a:schemeClr val="tx2"/>
              </a:solidFill>
              <a:prstDash val="solid"/>
              <a:round/>
              <a:headEnd type="none" w="med" len="med"/>
              <a:tailEnd type="none" w="med" len="med"/>
            </a:ln>
          </p:spPr>
        </p:cxnSp>
      </p:grpSp>
      <p:graphicFrame>
        <p:nvGraphicFramePr>
          <p:cNvPr id="37" name="Table 36">
            <a:extLst>
              <a:ext uri="{FF2B5EF4-FFF2-40B4-BE49-F238E27FC236}">
                <a16:creationId xmlns:a16="http://schemas.microsoft.com/office/drawing/2014/main" id="{30031B33-4B93-D9E5-6845-726ED6D4606C}"/>
              </a:ext>
            </a:extLst>
          </p:cNvPr>
          <p:cNvGraphicFramePr>
            <a:graphicFrameLocks noGrp="1"/>
          </p:cNvGraphicFramePr>
          <p:nvPr userDrawn="1">
            <p:extLst>
              <p:ext uri="{D42A27DB-BD31-4B8C-83A1-F6EECF244321}">
                <p14:modId xmlns:p14="http://schemas.microsoft.com/office/powerpoint/2010/main" val="3537150511"/>
              </p:ext>
            </p:extLst>
          </p:nvPr>
        </p:nvGraphicFramePr>
        <p:xfrm>
          <a:off x="7130941" y="3429000"/>
          <a:ext cx="1851425" cy="243840"/>
        </p:xfrm>
        <a:graphic>
          <a:graphicData uri="http://schemas.openxmlformats.org/drawingml/2006/table">
            <a:tbl>
              <a:tblPr firstRow="1" bandRow="1"/>
              <a:tblGrid>
                <a:gridCol w="1851425">
                  <a:extLst>
                    <a:ext uri="{9D8B030D-6E8A-4147-A177-3AD203B41FA5}">
                      <a16:colId xmlns:a16="http://schemas.microsoft.com/office/drawing/2014/main" val="20000"/>
                    </a:ext>
                  </a:extLst>
                </a:gridCol>
              </a:tblGrid>
              <a:tr h="194754">
                <a:tc>
                  <a:txBody>
                    <a:bodyPr/>
                    <a:lstStyle/>
                    <a:p>
                      <a:pPr algn="ctr"/>
                      <a:r>
                        <a:rPr lang="en-US" sz="1600" dirty="0">
                          <a:solidFill>
                            <a:srgbClr val="FF0000"/>
                          </a:solidFill>
                        </a:rPr>
                        <a:t>ILLUSTRATIVE</a:t>
                      </a:r>
                    </a:p>
                  </a:txBody>
                  <a:tcPr marL="0" marR="0" marT="0" marB="0" anchor="ctr">
                    <a:lnL w="12700" cmpd="sng">
                      <a:noFill/>
                      <a:prstDash val="solid"/>
                    </a:lnL>
                    <a:lnR w="12700" cmpd="sng">
                      <a:noFill/>
                      <a:prstDash val="soli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grpSp>
        <p:nvGrpSpPr>
          <p:cNvPr id="38" name="Group 37">
            <a:extLst>
              <a:ext uri="{FF2B5EF4-FFF2-40B4-BE49-F238E27FC236}">
                <a16:creationId xmlns:a16="http://schemas.microsoft.com/office/drawing/2014/main" id="{EDA136F4-2FAC-6531-4474-EA2FBB3A4E20}"/>
              </a:ext>
            </a:extLst>
          </p:cNvPr>
          <p:cNvGrpSpPr/>
          <p:nvPr userDrawn="1"/>
        </p:nvGrpSpPr>
        <p:grpSpPr>
          <a:xfrm>
            <a:off x="4819650" y="1725351"/>
            <a:ext cx="1969141" cy="1117915"/>
            <a:chOff x="7130941" y="3975981"/>
            <a:chExt cx="1969141" cy="1117915"/>
          </a:xfrm>
        </p:grpSpPr>
        <p:sp>
          <p:nvSpPr>
            <p:cNvPr id="39" name="Line Callout 2 60">
              <a:extLst>
                <a:ext uri="{FF2B5EF4-FFF2-40B4-BE49-F238E27FC236}">
                  <a16:creationId xmlns:a16="http://schemas.microsoft.com/office/drawing/2014/main" id="{D293968E-F313-DB40-8E7A-507B760FD312}"/>
                </a:ext>
              </a:extLst>
            </p:cNvPr>
            <p:cNvSpPr/>
            <p:nvPr/>
          </p:nvSpPr>
          <p:spPr>
            <a:xfrm>
              <a:off x="7130941" y="4254450"/>
              <a:ext cx="1969141" cy="839446"/>
            </a:xfrm>
            <a:prstGeom prst="borderCallout2">
              <a:avLst>
                <a:gd name="adj1" fmla="val 19658"/>
                <a:gd name="adj2" fmla="val -490"/>
                <a:gd name="adj3" fmla="val 19658"/>
                <a:gd name="adj4" fmla="val -10494"/>
                <a:gd name="adj5" fmla="val 92845"/>
                <a:gd name="adj6" fmla="val -26115"/>
              </a:avLst>
            </a:prstGeom>
            <a:solidFill>
              <a:schemeClr val="bg1">
                <a:lumMod val="95000"/>
              </a:schemeClr>
            </a:solidFill>
            <a:ln w="15875">
              <a:solidFill>
                <a:schemeClr val="tx2"/>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latin typeface="+mn-lt"/>
                </a:rPr>
                <a:t>XX</a:t>
              </a:r>
            </a:p>
          </p:txBody>
        </p:sp>
        <p:grpSp>
          <p:nvGrpSpPr>
            <p:cNvPr id="40" name="Group 39">
              <a:extLst>
                <a:ext uri="{FF2B5EF4-FFF2-40B4-BE49-F238E27FC236}">
                  <a16:creationId xmlns:a16="http://schemas.microsoft.com/office/drawing/2014/main" id="{1F6B2983-1632-D1C9-4AAF-207510398973}"/>
                </a:ext>
              </a:extLst>
            </p:cNvPr>
            <p:cNvGrpSpPr/>
            <p:nvPr/>
          </p:nvGrpSpPr>
          <p:grpSpPr>
            <a:xfrm>
              <a:off x="7130941" y="3975981"/>
              <a:ext cx="1039018" cy="278469"/>
              <a:chOff x="1559807" y="2288067"/>
              <a:chExt cx="1039018" cy="278469"/>
            </a:xfrm>
            <a:solidFill>
              <a:schemeClr val="tx2"/>
            </a:solidFill>
          </p:grpSpPr>
          <p:sp>
            <p:nvSpPr>
              <p:cNvPr id="41" name="Rectangle 40">
                <a:extLst>
                  <a:ext uri="{FF2B5EF4-FFF2-40B4-BE49-F238E27FC236}">
                    <a16:creationId xmlns:a16="http://schemas.microsoft.com/office/drawing/2014/main" id="{33E7CF09-0C18-DB42-A27B-DBDFB2B4FE35}"/>
                  </a:ext>
                </a:extLst>
              </p:cNvPr>
              <p:cNvSpPr/>
              <p:nvPr/>
            </p:nvSpPr>
            <p:spPr>
              <a:xfrm>
                <a:off x="1559809" y="2424296"/>
                <a:ext cx="1039016" cy="1422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solidFill>
                    <a:schemeClr val="tx1"/>
                  </a:solidFill>
                  <a:latin typeface="+mn-lt"/>
                  <a:cs typeface="Arial" pitchFamily="34" charset="0"/>
                </a:endParaRPr>
              </a:p>
            </p:txBody>
          </p:sp>
          <p:sp>
            <p:nvSpPr>
              <p:cNvPr id="42" name="OTLSHAPE_T_2d967ba645a54295a3086a8e2442b8bd_Shape">
                <a:extLst>
                  <a:ext uri="{FF2B5EF4-FFF2-40B4-BE49-F238E27FC236}">
                    <a16:creationId xmlns:a16="http://schemas.microsoft.com/office/drawing/2014/main" id="{EEDA5D55-31EE-3B57-E46C-2CEED0A340F4}"/>
                  </a:ext>
                </a:extLst>
              </p:cNvPr>
              <p:cNvSpPr/>
              <p:nvPr>
                <p:custDataLst>
                  <p:tags r:id="rId4"/>
                </p:custDataLst>
              </p:nvPr>
            </p:nvSpPr>
            <p:spPr>
              <a:xfrm>
                <a:off x="1559807" y="2288067"/>
                <a:ext cx="1039017" cy="278469"/>
              </a:xfrm>
              <a:prstGeom prst="round2DiagRect">
                <a:avLst>
                  <a:gd name="adj1" fmla="val 50000"/>
                  <a:gd name="adj2" fmla="val 50000"/>
                </a:avLst>
              </a:prstGeom>
              <a:grpFill/>
              <a:ln w="12700" cap="flat" cmpd="sng" algn="ctr">
                <a:noFill/>
                <a:prstDash val="solid"/>
                <a:miter lim="800000"/>
              </a:ln>
              <a:effectLst/>
              <a:extLs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latin typeface="+mn-lt"/>
                  </a:rPr>
                  <a:t>XX</a:t>
                </a:r>
              </a:p>
            </p:txBody>
          </p:sp>
        </p:grpSp>
      </p:grpSp>
      <p:sp>
        <p:nvSpPr>
          <p:cNvPr id="43" name="Rounded Rectangular Callout 17">
            <a:extLst>
              <a:ext uri="{FF2B5EF4-FFF2-40B4-BE49-F238E27FC236}">
                <a16:creationId xmlns:a16="http://schemas.microsoft.com/office/drawing/2014/main" id="{6D005906-94B1-54B3-878A-8F2C2FCC987B}"/>
              </a:ext>
            </a:extLst>
          </p:cNvPr>
          <p:cNvSpPr/>
          <p:nvPr userDrawn="1"/>
        </p:nvSpPr>
        <p:spPr>
          <a:xfrm>
            <a:off x="4856201" y="3086270"/>
            <a:ext cx="1969140" cy="705726"/>
          </a:xfrm>
          <a:prstGeom prst="wedgeRoundRectCallout">
            <a:avLst>
              <a:gd name="adj1" fmla="val -41281"/>
              <a:gd name="adj2" fmla="val 93766"/>
              <a:gd name="adj3" fmla="val 1666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chemeClr val="bg1"/>
                </a:solidFill>
                <a:latin typeface="+mj-lt"/>
                <a:cs typeface="Arial" pitchFamily="34" charset="0"/>
              </a:rPr>
              <a:t>Callout</a:t>
            </a:r>
          </a:p>
        </p:txBody>
      </p:sp>
      <p:sp>
        <p:nvSpPr>
          <p:cNvPr id="44" name="AutoShape 2">
            <a:extLst>
              <a:ext uri="{FF2B5EF4-FFF2-40B4-BE49-F238E27FC236}">
                <a16:creationId xmlns:a16="http://schemas.microsoft.com/office/drawing/2014/main" id="{E35E608E-46A0-036A-9221-344C9984525F}"/>
              </a:ext>
            </a:extLst>
          </p:cNvPr>
          <p:cNvSpPr>
            <a:spLocks noChangeArrowheads="1"/>
          </p:cNvSpPr>
          <p:nvPr userDrawn="1"/>
        </p:nvSpPr>
        <p:spPr bwMode="auto">
          <a:xfrm rot="10800000">
            <a:off x="7178269" y="3975981"/>
            <a:ext cx="1859847" cy="292846"/>
          </a:xfrm>
          <a:prstGeom prst="triangle">
            <a:avLst>
              <a:gd name="adj" fmla="val 50000"/>
            </a:avLst>
          </a:prstGeom>
          <a:solidFill>
            <a:schemeClr val="tx2">
              <a:lumMod val="60000"/>
              <a:lumOff val="40000"/>
            </a:schemeClr>
          </a:solidFill>
          <a:ln>
            <a:noFill/>
          </a:ln>
          <a:effectLst/>
        </p:spPr>
        <p:txBody>
          <a:bodyPr wrap="none" lIns="45720" rIns="45720" anchor="ctr"/>
          <a:lstStyle/>
          <a:p>
            <a:pPr eaLnBrk="0" fontAlgn="base" hangingPunct="0">
              <a:spcBef>
                <a:spcPct val="0"/>
              </a:spcBef>
              <a:spcAft>
                <a:spcPct val="0"/>
              </a:spcAft>
            </a:pPr>
            <a:endParaRPr lang="en-US" sz="1200">
              <a:solidFill>
                <a:srgbClr val="000000"/>
              </a:solidFill>
            </a:endParaRPr>
          </a:p>
        </p:txBody>
      </p:sp>
      <p:pic>
        <p:nvPicPr>
          <p:cNvPr id="45" name="Picture 4" descr="Image result for red arrow">
            <a:extLst>
              <a:ext uri="{FF2B5EF4-FFF2-40B4-BE49-F238E27FC236}">
                <a16:creationId xmlns:a16="http://schemas.microsoft.com/office/drawing/2014/main" id="{B80B4F38-13E7-0101-61BC-E3DB18D3A2F6}"/>
              </a:ext>
            </a:extLst>
          </p:cNvPr>
          <p:cNvPicPr>
            <a:picLocks noChangeAspect="1" noChangeArrowheads="1"/>
          </p:cNvPicPr>
          <p:nvPr userDrawn="1"/>
        </p:nvPicPr>
        <p:blipFill>
          <a:blip r:embed="rId10"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924383" y="4406529"/>
            <a:ext cx="685800" cy="604647"/>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2" descr="Image result for red arrow">
            <a:extLst>
              <a:ext uri="{FF2B5EF4-FFF2-40B4-BE49-F238E27FC236}">
                <a16:creationId xmlns:a16="http://schemas.microsoft.com/office/drawing/2014/main" id="{6F0980A3-B459-81FA-C033-19F03A2D5FB5}"/>
              </a:ext>
            </a:extLst>
          </p:cNvPr>
          <p:cNvPicPr>
            <a:picLocks noChangeAspect="1" noChangeArrowheads="1"/>
          </p:cNvPicPr>
          <p:nvPr userDrawn="1"/>
        </p:nvPicPr>
        <p:blipFill>
          <a:blip r:embed="rId11" cstate="print">
            <a:duotone>
              <a:schemeClr val="accent1">
                <a:shade val="45000"/>
                <a:satMod val="135000"/>
              </a:schemeClr>
              <a:prstClr val="white"/>
            </a:duotone>
            <a:extLst>
              <a:ext uri="{28A0092B-C50C-407E-A947-70E740481C1C}">
                <a14:useLocalDpi xmlns:a14="http://schemas.microsoft.com/office/drawing/2010/main"/>
              </a:ext>
            </a:extLst>
          </a:blip>
          <a:srcRect/>
          <a:stretch>
            <a:fillRect/>
          </a:stretch>
        </p:blipFill>
        <p:spPr bwMode="auto">
          <a:xfrm>
            <a:off x="7543588" y="5028093"/>
            <a:ext cx="1324850" cy="752384"/>
          </a:xfrm>
          <a:prstGeom prst="rect">
            <a:avLst/>
          </a:prstGeom>
          <a:noFill/>
          <a:extLst>
            <a:ext uri="{909E8E84-426E-40DD-AFC4-6F175D3DCCD1}">
              <a14:hiddenFill xmlns:a14="http://schemas.microsoft.com/office/drawing/2010/main">
                <a:solidFill>
                  <a:srgbClr val="FFFFFF"/>
                </a:solidFill>
              </a14:hiddenFill>
            </a:ext>
          </a:extLst>
        </p:spPr>
      </p:pic>
      <p:sp>
        <p:nvSpPr>
          <p:cNvPr id="51" name="Chevron 7">
            <a:extLst>
              <a:ext uri="{FF2B5EF4-FFF2-40B4-BE49-F238E27FC236}">
                <a16:creationId xmlns:a16="http://schemas.microsoft.com/office/drawing/2014/main" id="{DF7606F5-3FBF-91C5-A700-05C399CEEDE3}"/>
              </a:ext>
            </a:extLst>
          </p:cNvPr>
          <p:cNvSpPr/>
          <p:nvPr userDrawn="1"/>
        </p:nvSpPr>
        <p:spPr>
          <a:xfrm>
            <a:off x="2388009" y="3692748"/>
            <a:ext cx="2150829" cy="514239"/>
          </a:xfrm>
          <a:prstGeom prst="chevron">
            <a:avLst/>
          </a:prstGeom>
          <a:solidFill>
            <a:schemeClr val="accent1"/>
          </a:solidFill>
          <a:ln w="6350">
            <a:noFill/>
          </a:ln>
        </p:spPr>
        <p:txBody>
          <a:bodyPr vert="horz" wrap="square" lIns="80682" tIns="40341" rIns="80682" bIns="40341" rtlCol="0" anchor="ctr">
            <a:noAutofit/>
          </a:bodyPr>
          <a:lstStyle/>
          <a:p>
            <a:pPr algn="ctr"/>
            <a:r>
              <a:rPr lang="en-GB" sz="1588" b="1"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Text</a:t>
            </a:r>
          </a:p>
        </p:txBody>
      </p:sp>
      <p:sp>
        <p:nvSpPr>
          <p:cNvPr id="2" name="Oval 1">
            <a:extLst>
              <a:ext uri="{FF2B5EF4-FFF2-40B4-BE49-F238E27FC236}">
                <a16:creationId xmlns:a16="http://schemas.microsoft.com/office/drawing/2014/main" id="{96DC5235-003D-F4D9-C2D3-04B79AE89AE5}"/>
              </a:ext>
            </a:extLst>
          </p:cNvPr>
          <p:cNvSpPr/>
          <p:nvPr userDrawn="1"/>
        </p:nvSpPr>
        <p:spPr>
          <a:xfrm>
            <a:off x="5958840" y="4410706"/>
            <a:ext cx="274320" cy="274320"/>
          </a:xfrm>
          <a:prstGeom prst="ellipse">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400" b="1" dirty="0">
                <a:solidFill>
                  <a:schemeClr val="bg1"/>
                </a:solidFill>
                <a:latin typeface="Arial" panose="020B0604020202020204" pitchFamily="34" charset="0"/>
                <a:cs typeface="Arial" panose="020B0604020202020204" pitchFamily="34" charset="0"/>
              </a:rPr>
              <a:t>1</a:t>
            </a:r>
          </a:p>
        </p:txBody>
      </p:sp>
    </p:spTree>
    <p:extLst>
      <p:ext uri="{BB962C8B-B14F-4D97-AF65-F5344CB8AC3E}">
        <p14:creationId xmlns:p14="http://schemas.microsoft.com/office/powerpoint/2010/main" val="38488687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84">
          <p15:clr>
            <a:srgbClr val="FBAE40"/>
          </p15:clr>
        </p15:guide>
        <p15:guide id="4" pos="729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54D1E80-D66D-40B6-BAEE-26FC64CA4FEC}"/>
              </a:ext>
            </a:extLst>
          </p:cNvPr>
          <p:cNvGraphicFramePr>
            <a:graphicFrameLocks noChangeAspect="1"/>
          </p:cNvGraphicFramePr>
          <p:nvPr userDrawn="1">
            <p:custDataLst>
              <p:tags r:id="rId1"/>
            </p:custDataLst>
            <p:extLst>
              <p:ext uri="{D42A27DB-BD31-4B8C-83A1-F6EECF244321}">
                <p14:modId xmlns:p14="http://schemas.microsoft.com/office/powerpoint/2010/main" val="22385360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270" imgH="270" progId="TCLayout.ActiveDocument.1">
                  <p:embed/>
                </p:oleObj>
              </mc:Choice>
              <mc:Fallback>
                <p:oleObj name="think-cell Slide" r:id="rId6" imgW="270" imgH="270" progId="TCLayout.ActiveDocument.1">
                  <p:embed/>
                  <p:pic>
                    <p:nvPicPr>
                      <p:cNvPr id="4" name="Object 3" hidden="1">
                        <a:extLst>
                          <a:ext uri="{FF2B5EF4-FFF2-40B4-BE49-F238E27FC236}">
                            <a16:creationId xmlns:a16="http://schemas.microsoft.com/office/drawing/2014/main" id="{C54D1E80-D66D-40B6-BAEE-26FC64CA4FEC}"/>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26C753DD-64B8-4E21-A402-C1330C7B247F}"/>
              </a:ext>
            </a:extLst>
          </p:cNvPr>
          <p:cNvSpPr/>
          <p:nvPr userDrawn="1">
            <p:custDataLst>
              <p:tags r:id="rId2"/>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a:xfrm>
            <a:off x="11409431" y="6529386"/>
            <a:ext cx="537262" cy="206104"/>
          </a:xfrm>
          <a:prstGeom prst="rect">
            <a:avLst/>
          </a:prstGeom>
        </p:spPr>
        <p:txBody>
          <a:bodyPr anchor="ctr"/>
          <a:lstStyle>
            <a:lvl1pPr>
              <a:defRPr lang="en-US" smtClean="0"/>
            </a:lvl1pPr>
          </a:lstStyle>
          <a:p>
            <a:pPr algn="ctr"/>
            <a:fld id="{19B51A1E-902D-48AF-9020-955120F399B6}" type="slidenum">
              <a:rPr lang="en-US" smtClean="0"/>
              <a:pPr algn="ctr"/>
              <a:t>‹#›</a:t>
            </a:fld>
            <a:endParaRPr lang="en-US" dirty="0"/>
          </a:p>
        </p:txBody>
      </p:sp>
      <p:sp>
        <p:nvSpPr>
          <p:cNvPr id="32" name="Text Placeholder 16">
            <a:extLst>
              <a:ext uri="{FF2B5EF4-FFF2-40B4-BE49-F238E27FC236}">
                <a16:creationId xmlns:a16="http://schemas.microsoft.com/office/drawing/2014/main" id="{8ACD5EE3-ACCB-D8AF-31BF-8AFF13E23920}"/>
              </a:ext>
            </a:extLst>
          </p:cNvPr>
          <p:cNvSpPr>
            <a:spLocks noGrp="1"/>
          </p:cNvSpPr>
          <p:nvPr>
            <p:ph type="body" sz="quarter" idx="16" hasCustomPrompt="1"/>
          </p:nvPr>
        </p:nvSpPr>
        <p:spPr>
          <a:xfrm>
            <a:off x="609601" y="657021"/>
            <a:ext cx="10966450" cy="548640"/>
          </a:xfrm>
          <a:prstGeom prst="rect">
            <a:avLst/>
          </a:prstGeom>
          <a:noFill/>
        </p:spPr>
        <p:txBody>
          <a:bodyPr vert="horz" lIns="0" tIns="0" rIns="0" bIns="45720" rtlCol="0" anchor="t">
            <a:noAutofit/>
          </a:bodyPr>
          <a:lstStyle>
            <a:lvl1pPr marL="0" indent="0">
              <a:buNone/>
              <a:defRPr lang="en-US" sz="2400" b="0" i="0" dirty="0">
                <a:solidFill>
                  <a:srgbClr val="595959"/>
                </a:solidFill>
                <a:latin typeface="Gilroy"/>
              </a:defRPr>
            </a:lvl1pPr>
          </a:lstStyle>
          <a:p>
            <a:pPr marL="266700" lvl="0" indent="-266700"/>
            <a:r>
              <a:rPr lang="en-US" dirty="0"/>
              <a:t>Edit Master text styles</a:t>
            </a:r>
          </a:p>
        </p:txBody>
      </p:sp>
      <p:pic>
        <p:nvPicPr>
          <p:cNvPr id="8" name="Picture 7">
            <a:extLst>
              <a:ext uri="{FF2B5EF4-FFF2-40B4-BE49-F238E27FC236}">
                <a16:creationId xmlns:a16="http://schemas.microsoft.com/office/drawing/2014/main" id="{DC33CAE6-A2BB-9432-EABD-168DC229096D}"/>
              </a:ext>
            </a:extLst>
          </p:cNvPr>
          <p:cNvPicPr>
            <a:picLocks noChangeAspect="1"/>
          </p:cNvPicPr>
          <p:nvPr userDrawn="1"/>
        </p:nvPicPr>
        <p:blipFill>
          <a:blip r:embed="rId8"/>
          <a:stretch>
            <a:fillRect/>
          </a:stretch>
        </p:blipFill>
        <p:spPr>
          <a:xfrm>
            <a:off x="239265" y="189129"/>
            <a:ext cx="304824" cy="304800"/>
          </a:xfrm>
          <a:prstGeom prst="rect">
            <a:avLst/>
          </a:prstGeom>
        </p:spPr>
      </p:pic>
      <p:sp>
        <p:nvSpPr>
          <p:cNvPr id="5" name="Line 3">
            <a:extLst>
              <a:ext uri="{FF2B5EF4-FFF2-40B4-BE49-F238E27FC236}">
                <a16:creationId xmlns:a16="http://schemas.microsoft.com/office/drawing/2014/main" id="{45F98009-BB93-2B07-B189-1C8E14E5E252}"/>
              </a:ext>
            </a:extLst>
          </p:cNvPr>
          <p:cNvSpPr>
            <a:spLocks noChangeShapeType="1"/>
          </p:cNvSpPr>
          <p:nvPr userDrawn="1">
            <p:custDataLst>
              <p:tags r:id="rId3"/>
            </p:custDataLst>
          </p:nvPr>
        </p:nvSpPr>
        <p:spPr bwMode="auto">
          <a:xfrm>
            <a:off x="609601" y="3559336"/>
            <a:ext cx="10972800" cy="0"/>
          </a:xfrm>
          <a:prstGeom prst="line">
            <a:avLst/>
          </a:prstGeom>
          <a:noFill/>
          <a:ln w="9525">
            <a:solidFill>
              <a:schemeClr val="bg2">
                <a:lumMod val="50000"/>
              </a:schemeClr>
            </a:solidFill>
            <a:prstDash val="lg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sz="1200">
              <a:solidFill>
                <a:srgbClr val="000000"/>
              </a:solidFill>
              <a:latin typeface="Gilroy"/>
            </a:endParaRPr>
          </a:p>
        </p:txBody>
      </p:sp>
      <p:sp>
        <p:nvSpPr>
          <p:cNvPr id="9" name="Line 3">
            <a:extLst>
              <a:ext uri="{FF2B5EF4-FFF2-40B4-BE49-F238E27FC236}">
                <a16:creationId xmlns:a16="http://schemas.microsoft.com/office/drawing/2014/main" id="{FCF77774-079B-076B-668A-4FD751ABB899}"/>
              </a:ext>
            </a:extLst>
          </p:cNvPr>
          <p:cNvSpPr>
            <a:spLocks noChangeShapeType="1"/>
          </p:cNvSpPr>
          <p:nvPr userDrawn="1">
            <p:custDataLst>
              <p:tags r:id="rId4"/>
            </p:custDataLst>
          </p:nvPr>
        </p:nvSpPr>
        <p:spPr bwMode="auto">
          <a:xfrm>
            <a:off x="609601" y="5099171"/>
            <a:ext cx="10972800" cy="0"/>
          </a:xfrm>
          <a:prstGeom prst="line">
            <a:avLst/>
          </a:prstGeom>
          <a:noFill/>
          <a:ln w="9525">
            <a:solidFill>
              <a:schemeClr val="bg2">
                <a:lumMod val="50000"/>
              </a:schemeClr>
            </a:solidFill>
            <a:prstDash val="lg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sz="1200">
              <a:solidFill>
                <a:srgbClr val="000000"/>
              </a:solidFill>
              <a:latin typeface="Gilroy"/>
            </a:endParaRPr>
          </a:p>
        </p:txBody>
      </p:sp>
      <p:sp>
        <p:nvSpPr>
          <p:cNvPr id="10" name="Rectangle 9">
            <a:extLst>
              <a:ext uri="{FF2B5EF4-FFF2-40B4-BE49-F238E27FC236}">
                <a16:creationId xmlns:a16="http://schemas.microsoft.com/office/drawing/2014/main" id="{B5D93A1E-AE6E-ED6B-C6BF-8826C1508B03}"/>
              </a:ext>
            </a:extLst>
          </p:cNvPr>
          <p:cNvSpPr/>
          <p:nvPr userDrawn="1"/>
        </p:nvSpPr>
        <p:spPr>
          <a:xfrm>
            <a:off x="609601" y="2270677"/>
            <a:ext cx="1803397" cy="1037483"/>
          </a:xfrm>
          <a:prstGeom prst="rect">
            <a:avLst/>
          </a:prstGeom>
          <a:solidFill>
            <a:schemeClr val="accent1"/>
          </a:solidFill>
          <a:ln w="6350">
            <a:noFill/>
          </a:ln>
        </p:spPr>
        <p:txBody>
          <a:bodyPr vert="horz" wrap="square" lIns="80682" tIns="40341" rIns="80682" bIns="40341" rtlCol="0" anchor="ctr">
            <a:noAutofit/>
          </a:bodyPr>
          <a:lstStyle/>
          <a:p>
            <a:pPr algn="ctr"/>
            <a:r>
              <a:rPr lang="en-GB" sz="1400" b="1" dirty="0">
                <a:solidFill>
                  <a:schemeClr val="bg1"/>
                </a:solidFill>
                <a:latin typeface="Gilroy"/>
              </a:rPr>
              <a:t>XX</a:t>
            </a:r>
          </a:p>
        </p:txBody>
      </p:sp>
      <p:sp>
        <p:nvSpPr>
          <p:cNvPr id="11" name="Rectangle 10">
            <a:extLst>
              <a:ext uri="{FF2B5EF4-FFF2-40B4-BE49-F238E27FC236}">
                <a16:creationId xmlns:a16="http://schemas.microsoft.com/office/drawing/2014/main" id="{C0E2A474-F307-ADE0-132A-6F7447C687E8}"/>
              </a:ext>
            </a:extLst>
          </p:cNvPr>
          <p:cNvSpPr/>
          <p:nvPr userDrawn="1"/>
        </p:nvSpPr>
        <p:spPr>
          <a:xfrm>
            <a:off x="609601" y="3810512"/>
            <a:ext cx="1803397" cy="1037483"/>
          </a:xfrm>
          <a:prstGeom prst="rect">
            <a:avLst/>
          </a:prstGeom>
          <a:solidFill>
            <a:schemeClr val="accent1"/>
          </a:solidFill>
          <a:ln w="6350">
            <a:noFill/>
          </a:ln>
        </p:spPr>
        <p:txBody>
          <a:bodyPr vert="horz" wrap="square" lIns="80682" tIns="40341" rIns="80682" bIns="40341" rtlCol="0" anchor="ctr">
            <a:noAutofit/>
          </a:bodyPr>
          <a:lstStyle/>
          <a:p>
            <a:pPr algn="ctr"/>
            <a:r>
              <a:rPr lang="en-GB" sz="1400" b="1" dirty="0">
                <a:solidFill>
                  <a:schemeClr val="bg1"/>
                </a:solidFill>
                <a:latin typeface="Gilroy"/>
              </a:rPr>
              <a:t>XX</a:t>
            </a:r>
          </a:p>
        </p:txBody>
      </p:sp>
      <p:sp>
        <p:nvSpPr>
          <p:cNvPr id="12" name="Rectangle 11">
            <a:extLst>
              <a:ext uri="{FF2B5EF4-FFF2-40B4-BE49-F238E27FC236}">
                <a16:creationId xmlns:a16="http://schemas.microsoft.com/office/drawing/2014/main" id="{03C2FE14-6181-6BD8-0356-A1A5B7700BFA}"/>
              </a:ext>
            </a:extLst>
          </p:cNvPr>
          <p:cNvSpPr/>
          <p:nvPr userDrawn="1"/>
        </p:nvSpPr>
        <p:spPr>
          <a:xfrm>
            <a:off x="609601" y="5350346"/>
            <a:ext cx="1803397" cy="1037483"/>
          </a:xfrm>
          <a:prstGeom prst="rect">
            <a:avLst/>
          </a:prstGeom>
          <a:solidFill>
            <a:schemeClr val="accent1"/>
          </a:solidFill>
          <a:ln w="6350">
            <a:noFill/>
          </a:ln>
        </p:spPr>
        <p:txBody>
          <a:bodyPr vert="horz" wrap="square" lIns="80682" tIns="40341" rIns="80682" bIns="40341" rtlCol="0" anchor="ctr">
            <a:noAutofit/>
          </a:bodyPr>
          <a:lstStyle/>
          <a:p>
            <a:pPr algn="ctr"/>
            <a:r>
              <a:rPr lang="en-GB" sz="1400" b="1" dirty="0">
                <a:solidFill>
                  <a:schemeClr val="bg1"/>
                </a:solidFill>
                <a:latin typeface="Gilroy"/>
              </a:rPr>
              <a:t>XX</a:t>
            </a:r>
          </a:p>
        </p:txBody>
      </p:sp>
      <p:sp>
        <p:nvSpPr>
          <p:cNvPr id="13" name="Shape 1432">
            <a:extLst>
              <a:ext uri="{FF2B5EF4-FFF2-40B4-BE49-F238E27FC236}">
                <a16:creationId xmlns:a16="http://schemas.microsoft.com/office/drawing/2014/main" id="{D63F5785-B313-7555-AF02-C661E89E0350}"/>
              </a:ext>
            </a:extLst>
          </p:cNvPr>
          <p:cNvSpPr txBox="1"/>
          <p:nvPr userDrawn="1"/>
        </p:nvSpPr>
        <p:spPr>
          <a:xfrm>
            <a:off x="609600" y="1812610"/>
            <a:ext cx="1803399" cy="246221"/>
          </a:xfrm>
          <a:prstGeom prst="rect">
            <a:avLst/>
          </a:prstGeom>
          <a:noFill/>
          <a:ln>
            <a:noFill/>
          </a:ln>
        </p:spPr>
        <p:txBody>
          <a:bodyPr lIns="0" tIns="0" rIns="0" bIns="0" anchor="b" anchorCtr="0">
            <a:spAutoFit/>
          </a:bodyPr>
          <a:lstStyle/>
          <a:p>
            <a:pPr marL="0" marR="0" lvl="0" indent="0" algn="ctr" rtl="0">
              <a:lnSpc>
                <a:spcPct val="100000"/>
              </a:lnSpc>
              <a:spcBef>
                <a:spcPts val="0"/>
              </a:spcBef>
              <a:spcAft>
                <a:spcPts val="0"/>
              </a:spcAft>
              <a:buClr>
                <a:srgbClr val="000000"/>
              </a:buClr>
              <a:buSzPct val="25000"/>
              <a:buFont typeface="Arial"/>
              <a:buNone/>
            </a:pPr>
            <a:r>
              <a:rPr lang="en-US" sz="1600" b="1" dirty="0">
                <a:solidFill>
                  <a:srgbClr val="000000"/>
                </a:solidFill>
                <a:latin typeface="Gilroy"/>
                <a:ea typeface="Arial"/>
                <a:cs typeface="Arial"/>
                <a:sym typeface="Arial"/>
              </a:rPr>
              <a:t>XX</a:t>
            </a:r>
            <a:endParaRPr lang="en-US" sz="1600" b="1" i="0" u="none" strike="noStrike" cap="none" dirty="0">
              <a:solidFill>
                <a:srgbClr val="000000"/>
              </a:solidFill>
              <a:latin typeface="Gilroy"/>
              <a:ea typeface="Arial"/>
              <a:cs typeface="Arial"/>
              <a:sym typeface="Arial"/>
            </a:endParaRPr>
          </a:p>
        </p:txBody>
      </p:sp>
      <p:cxnSp>
        <p:nvCxnSpPr>
          <p:cNvPr id="14" name="Shape 1433">
            <a:extLst>
              <a:ext uri="{FF2B5EF4-FFF2-40B4-BE49-F238E27FC236}">
                <a16:creationId xmlns:a16="http://schemas.microsoft.com/office/drawing/2014/main" id="{F71489BD-6140-47A2-B837-5C013C54E92E}"/>
              </a:ext>
            </a:extLst>
          </p:cNvPr>
          <p:cNvCxnSpPr/>
          <p:nvPr userDrawn="1"/>
        </p:nvCxnSpPr>
        <p:spPr>
          <a:xfrm>
            <a:off x="609600" y="2075323"/>
            <a:ext cx="1803399" cy="0"/>
          </a:xfrm>
          <a:prstGeom prst="straightConnector1">
            <a:avLst/>
          </a:prstGeom>
          <a:noFill/>
          <a:ln w="15875" cap="flat" cmpd="sng">
            <a:solidFill>
              <a:schemeClr val="tx2"/>
            </a:solidFill>
            <a:prstDash val="solid"/>
            <a:round/>
            <a:headEnd type="none" w="med" len="med"/>
            <a:tailEnd type="none" w="med" len="med"/>
          </a:ln>
        </p:spPr>
      </p:cxnSp>
      <p:sp>
        <p:nvSpPr>
          <p:cNvPr id="15" name="Content Placeholder 10">
            <a:extLst>
              <a:ext uri="{FF2B5EF4-FFF2-40B4-BE49-F238E27FC236}">
                <a16:creationId xmlns:a16="http://schemas.microsoft.com/office/drawing/2014/main" id="{E90E5CB4-DA2E-D6AD-8CAA-78C5D0618B99}"/>
              </a:ext>
            </a:extLst>
          </p:cNvPr>
          <p:cNvSpPr txBox="1">
            <a:spLocks/>
          </p:cNvSpPr>
          <p:nvPr userDrawn="1"/>
        </p:nvSpPr>
        <p:spPr>
          <a:xfrm>
            <a:off x="2933701" y="2270677"/>
            <a:ext cx="4076700" cy="166199"/>
          </a:xfrm>
          <a:prstGeom prst="rect">
            <a:avLst/>
          </a:prstGeom>
          <a:ln w="9525">
            <a:noFill/>
          </a:ln>
        </p:spPr>
        <p:txBody>
          <a:bodyPr wrap="square" lIns="0" tIns="0" rIns="0" bIns="0">
            <a:spAutoFit/>
          </a:bodyPr>
          <a:lstStyle>
            <a:defPPr>
              <a:defRPr lang="en-US"/>
            </a:defPPr>
            <a:lvl1pPr indent="0">
              <a:lnSpc>
                <a:spcPct val="90000"/>
              </a:lnSpc>
              <a:spcBef>
                <a:spcPts val="768"/>
              </a:spcBef>
              <a:spcAft>
                <a:spcPts val="0"/>
              </a:spcAft>
              <a:buFont typeface="Arial" panose="020B0604020202020204" pitchFamily="34" charset="0"/>
              <a:buNone/>
              <a:defRPr sz="1400" b="1">
                <a:latin typeface="+mj-lt"/>
              </a:defRPr>
            </a:lvl1pPr>
            <a:lvl2pPr marL="378000" lvl="1" indent="-180000">
              <a:lnSpc>
                <a:spcPct val="90000"/>
              </a:lnSpc>
              <a:spcBef>
                <a:spcPts val="300"/>
              </a:spcBef>
              <a:buFont typeface="Arial" panose="020B0604020202020204" pitchFamily="34" charset="0"/>
              <a:buChar char="–"/>
              <a:defRPr sz="1200" b="0">
                <a:latin typeface="+mj-lt"/>
              </a:defRPr>
            </a:lvl2pPr>
            <a:lvl3pPr marL="558000" indent="-179388">
              <a:lnSpc>
                <a:spcPct val="100000"/>
              </a:lnSpc>
              <a:spcBef>
                <a:spcPts val="0"/>
              </a:spcBef>
              <a:buFont typeface="Arial" panose="020B0604020202020204" pitchFamily="34" charset="0"/>
              <a:buChar char="•"/>
              <a:defRPr sz="1600" b="0"/>
            </a:lvl3pPr>
            <a:lvl4pPr marL="738000" indent="-179388">
              <a:lnSpc>
                <a:spcPct val="100000"/>
              </a:lnSpc>
              <a:spcBef>
                <a:spcPts val="0"/>
              </a:spcBef>
              <a:buFont typeface="Arial" panose="020B0604020202020204" pitchFamily="34" charset="0"/>
              <a:buChar char="–"/>
              <a:defRPr sz="1600" b="0"/>
            </a:lvl4pPr>
            <a:lvl5pPr marL="738000" indent="-179388">
              <a:lnSpc>
                <a:spcPct val="100000"/>
              </a:lnSpc>
              <a:spcBef>
                <a:spcPts val="0"/>
              </a:spcBef>
              <a:buFont typeface="Arial" panose="020B0604020202020204" pitchFamily="34" charset="0"/>
              <a:buChar char="–"/>
              <a:tabLst/>
              <a:defRPr sz="1600" b="0"/>
            </a:lvl5pPr>
            <a:lvl6pPr marL="717550" indent="-179388">
              <a:spcBef>
                <a:spcPct val="20000"/>
              </a:spcBef>
              <a:buFont typeface="Arial" panose="020B0604020202020204" pitchFamily="34" charset="0"/>
              <a:buChar char="–"/>
              <a:defRPr sz="1600"/>
            </a:lvl6pPr>
            <a:lvl7pPr marL="717550" indent="-179388">
              <a:spcBef>
                <a:spcPct val="20000"/>
              </a:spcBef>
              <a:buFont typeface="Arial" panose="020B0604020202020204" pitchFamily="34" charset="0"/>
              <a:buChar char="–"/>
              <a:defRPr sz="16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marL="179388" indent="-179388">
              <a:spcBef>
                <a:spcPts val="600"/>
              </a:spcBef>
              <a:buFont typeface="Arial" panose="020B0604020202020204" pitchFamily="34" charset="0"/>
              <a:buChar char="•"/>
            </a:pPr>
            <a:r>
              <a:rPr lang="en-US" sz="1200" b="0" dirty="0">
                <a:latin typeface="+mn-lt"/>
              </a:rPr>
              <a:t>XX</a:t>
            </a:r>
            <a:endParaRPr lang="en-US" sz="1200" dirty="0">
              <a:latin typeface="+mn-lt"/>
            </a:endParaRPr>
          </a:p>
        </p:txBody>
      </p:sp>
      <p:sp>
        <p:nvSpPr>
          <p:cNvPr id="16" name="Shape 1432">
            <a:extLst>
              <a:ext uri="{FF2B5EF4-FFF2-40B4-BE49-F238E27FC236}">
                <a16:creationId xmlns:a16="http://schemas.microsoft.com/office/drawing/2014/main" id="{16916FDE-6442-EE66-11A1-29543C69EAE9}"/>
              </a:ext>
            </a:extLst>
          </p:cNvPr>
          <p:cNvSpPr txBox="1"/>
          <p:nvPr userDrawn="1"/>
        </p:nvSpPr>
        <p:spPr>
          <a:xfrm>
            <a:off x="2933701" y="1812610"/>
            <a:ext cx="4076700" cy="246221"/>
          </a:xfrm>
          <a:prstGeom prst="rect">
            <a:avLst/>
          </a:prstGeom>
          <a:noFill/>
          <a:ln>
            <a:noFill/>
          </a:ln>
        </p:spPr>
        <p:txBody>
          <a:bodyPr lIns="0" tIns="0" rIns="0" bIns="0" anchor="b" anchorCtr="0">
            <a:spAutoFit/>
          </a:bodyPr>
          <a:lstStyle/>
          <a:p>
            <a:pPr marL="0" marR="0" lvl="0" indent="0" algn="ctr" rtl="0">
              <a:lnSpc>
                <a:spcPct val="100000"/>
              </a:lnSpc>
              <a:spcBef>
                <a:spcPts val="0"/>
              </a:spcBef>
              <a:spcAft>
                <a:spcPts val="0"/>
              </a:spcAft>
              <a:buClr>
                <a:srgbClr val="000000"/>
              </a:buClr>
              <a:buSzPct val="25000"/>
              <a:buFont typeface="Arial"/>
              <a:buNone/>
            </a:pPr>
            <a:r>
              <a:rPr lang="en-US" sz="1600" b="1" dirty="0">
                <a:solidFill>
                  <a:srgbClr val="000000"/>
                </a:solidFill>
                <a:latin typeface="Gilroy"/>
                <a:ea typeface="Arial"/>
                <a:cs typeface="Arial"/>
                <a:sym typeface="Arial"/>
              </a:rPr>
              <a:t>XX</a:t>
            </a:r>
            <a:endParaRPr lang="en-US" sz="1600" b="1" i="0" u="none" strike="noStrike" cap="none" dirty="0">
              <a:solidFill>
                <a:srgbClr val="000000"/>
              </a:solidFill>
              <a:latin typeface="Gilroy"/>
              <a:ea typeface="Arial"/>
              <a:cs typeface="Arial"/>
              <a:sym typeface="Arial"/>
            </a:endParaRPr>
          </a:p>
        </p:txBody>
      </p:sp>
      <p:cxnSp>
        <p:nvCxnSpPr>
          <p:cNvPr id="17" name="Shape 1433">
            <a:extLst>
              <a:ext uri="{FF2B5EF4-FFF2-40B4-BE49-F238E27FC236}">
                <a16:creationId xmlns:a16="http://schemas.microsoft.com/office/drawing/2014/main" id="{E5BD3E7C-5561-8E49-163C-30FABC95796D}"/>
              </a:ext>
            </a:extLst>
          </p:cNvPr>
          <p:cNvCxnSpPr/>
          <p:nvPr userDrawn="1"/>
        </p:nvCxnSpPr>
        <p:spPr>
          <a:xfrm>
            <a:off x="2933701" y="2075323"/>
            <a:ext cx="4076700" cy="0"/>
          </a:xfrm>
          <a:prstGeom prst="straightConnector1">
            <a:avLst/>
          </a:prstGeom>
          <a:noFill/>
          <a:ln w="15875" cap="flat" cmpd="sng">
            <a:solidFill>
              <a:schemeClr val="tx2"/>
            </a:solidFill>
            <a:prstDash val="solid"/>
            <a:round/>
            <a:headEnd type="none" w="med" len="med"/>
            <a:tailEnd type="none" w="med" len="med"/>
          </a:ln>
        </p:spPr>
      </p:cxnSp>
      <p:sp>
        <p:nvSpPr>
          <p:cNvPr id="18" name="Content Placeholder 10">
            <a:extLst>
              <a:ext uri="{FF2B5EF4-FFF2-40B4-BE49-F238E27FC236}">
                <a16:creationId xmlns:a16="http://schemas.microsoft.com/office/drawing/2014/main" id="{B3001627-DE56-46E4-6165-0B0BE4E615F1}"/>
              </a:ext>
            </a:extLst>
          </p:cNvPr>
          <p:cNvSpPr txBox="1">
            <a:spLocks/>
          </p:cNvSpPr>
          <p:nvPr userDrawn="1"/>
        </p:nvSpPr>
        <p:spPr>
          <a:xfrm>
            <a:off x="7505701" y="2270677"/>
            <a:ext cx="4076700" cy="166199"/>
          </a:xfrm>
          <a:prstGeom prst="rect">
            <a:avLst/>
          </a:prstGeom>
          <a:ln w="9525">
            <a:noFill/>
          </a:ln>
        </p:spPr>
        <p:txBody>
          <a:bodyPr wrap="square" lIns="0" tIns="0" rIns="0" bIns="0">
            <a:spAutoFit/>
          </a:bodyPr>
          <a:lstStyle>
            <a:defPPr>
              <a:defRPr lang="en-US"/>
            </a:defPPr>
            <a:lvl1pPr indent="0">
              <a:lnSpc>
                <a:spcPct val="90000"/>
              </a:lnSpc>
              <a:spcBef>
                <a:spcPts val="768"/>
              </a:spcBef>
              <a:spcAft>
                <a:spcPts val="0"/>
              </a:spcAft>
              <a:buFont typeface="Arial" panose="020B0604020202020204" pitchFamily="34" charset="0"/>
              <a:buNone/>
              <a:defRPr sz="1400" b="1">
                <a:latin typeface="+mj-lt"/>
              </a:defRPr>
            </a:lvl1pPr>
            <a:lvl2pPr marL="378000" lvl="1" indent="-180000">
              <a:lnSpc>
                <a:spcPct val="90000"/>
              </a:lnSpc>
              <a:spcBef>
                <a:spcPts val="300"/>
              </a:spcBef>
              <a:buFont typeface="Arial" panose="020B0604020202020204" pitchFamily="34" charset="0"/>
              <a:buChar char="–"/>
              <a:defRPr sz="1200" b="0">
                <a:latin typeface="+mj-lt"/>
              </a:defRPr>
            </a:lvl2pPr>
            <a:lvl3pPr marL="558000" indent="-179388">
              <a:lnSpc>
                <a:spcPct val="100000"/>
              </a:lnSpc>
              <a:spcBef>
                <a:spcPts val="0"/>
              </a:spcBef>
              <a:buFont typeface="Arial" panose="020B0604020202020204" pitchFamily="34" charset="0"/>
              <a:buChar char="•"/>
              <a:defRPr sz="1600" b="0"/>
            </a:lvl3pPr>
            <a:lvl4pPr marL="738000" indent="-179388">
              <a:lnSpc>
                <a:spcPct val="100000"/>
              </a:lnSpc>
              <a:spcBef>
                <a:spcPts val="0"/>
              </a:spcBef>
              <a:buFont typeface="Arial" panose="020B0604020202020204" pitchFamily="34" charset="0"/>
              <a:buChar char="–"/>
              <a:defRPr sz="1600" b="0"/>
            </a:lvl4pPr>
            <a:lvl5pPr marL="738000" indent="-179388">
              <a:lnSpc>
                <a:spcPct val="100000"/>
              </a:lnSpc>
              <a:spcBef>
                <a:spcPts val="0"/>
              </a:spcBef>
              <a:buFont typeface="Arial" panose="020B0604020202020204" pitchFamily="34" charset="0"/>
              <a:buChar char="–"/>
              <a:tabLst/>
              <a:defRPr sz="1600" b="0"/>
            </a:lvl5pPr>
            <a:lvl6pPr marL="717550" indent="-179388">
              <a:spcBef>
                <a:spcPct val="20000"/>
              </a:spcBef>
              <a:buFont typeface="Arial" panose="020B0604020202020204" pitchFamily="34" charset="0"/>
              <a:buChar char="–"/>
              <a:defRPr sz="1600"/>
            </a:lvl6pPr>
            <a:lvl7pPr marL="717550" indent="-179388">
              <a:spcBef>
                <a:spcPct val="20000"/>
              </a:spcBef>
              <a:buFont typeface="Arial" panose="020B0604020202020204" pitchFamily="34" charset="0"/>
              <a:buChar char="–"/>
              <a:defRPr sz="16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marL="179388" indent="-179388">
              <a:spcBef>
                <a:spcPts val="600"/>
              </a:spcBef>
              <a:buFont typeface="Arial" panose="020B0604020202020204" pitchFamily="34" charset="0"/>
              <a:buChar char="•"/>
            </a:pPr>
            <a:r>
              <a:rPr lang="en-US" sz="1200" b="0" dirty="0">
                <a:latin typeface="+mn-lt"/>
              </a:rPr>
              <a:t>XX</a:t>
            </a:r>
            <a:endParaRPr lang="en-US" sz="1200" dirty="0">
              <a:latin typeface="+mn-lt"/>
            </a:endParaRPr>
          </a:p>
        </p:txBody>
      </p:sp>
      <p:grpSp>
        <p:nvGrpSpPr>
          <p:cNvPr id="2" name="Group 1">
            <a:extLst>
              <a:ext uri="{FF2B5EF4-FFF2-40B4-BE49-F238E27FC236}">
                <a16:creationId xmlns:a16="http://schemas.microsoft.com/office/drawing/2014/main" id="{D859B12C-FC68-1563-B8F1-20F7E0496E35}"/>
              </a:ext>
            </a:extLst>
          </p:cNvPr>
          <p:cNvGrpSpPr/>
          <p:nvPr userDrawn="1"/>
        </p:nvGrpSpPr>
        <p:grpSpPr>
          <a:xfrm>
            <a:off x="7505701" y="1812610"/>
            <a:ext cx="4076700" cy="262713"/>
            <a:chOff x="7505701" y="1812610"/>
            <a:chExt cx="4076700" cy="262713"/>
          </a:xfrm>
        </p:grpSpPr>
        <p:sp>
          <p:nvSpPr>
            <p:cNvPr id="19" name="Shape 1432">
              <a:extLst>
                <a:ext uri="{FF2B5EF4-FFF2-40B4-BE49-F238E27FC236}">
                  <a16:creationId xmlns:a16="http://schemas.microsoft.com/office/drawing/2014/main" id="{D67B3608-9E30-9EAF-989E-4CE41B1D1F9A}"/>
                </a:ext>
              </a:extLst>
            </p:cNvPr>
            <p:cNvSpPr txBox="1"/>
            <p:nvPr userDrawn="1"/>
          </p:nvSpPr>
          <p:spPr>
            <a:xfrm>
              <a:off x="7505701" y="1812610"/>
              <a:ext cx="4076700" cy="246221"/>
            </a:xfrm>
            <a:prstGeom prst="rect">
              <a:avLst/>
            </a:prstGeom>
            <a:noFill/>
            <a:ln>
              <a:noFill/>
            </a:ln>
          </p:spPr>
          <p:txBody>
            <a:bodyPr lIns="0" tIns="0" rIns="0" bIns="0" anchor="b" anchorCtr="0">
              <a:spAutoFit/>
            </a:bodyPr>
            <a:lstStyle/>
            <a:p>
              <a:pPr marL="0" marR="0" lvl="0" indent="0" algn="ctr" rtl="0">
                <a:lnSpc>
                  <a:spcPct val="100000"/>
                </a:lnSpc>
                <a:spcBef>
                  <a:spcPts val="0"/>
                </a:spcBef>
                <a:spcAft>
                  <a:spcPts val="0"/>
                </a:spcAft>
                <a:buClr>
                  <a:srgbClr val="000000"/>
                </a:buClr>
                <a:buSzPct val="25000"/>
                <a:buFont typeface="Arial"/>
                <a:buNone/>
              </a:pPr>
              <a:r>
                <a:rPr lang="en-US" sz="1600" b="1" dirty="0">
                  <a:solidFill>
                    <a:srgbClr val="000000"/>
                  </a:solidFill>
                  <a:latin typeface="Gilroy"/>
                  <a:ea typeface="Arial"/>
                  <a:cs typeface="Arial"/>
                  <a:sym typeface="Arial"/>
                </a:rPr>
                <a:t>XX</a:t>
              </a:r>
              <a:endParaRPr lang="en-US" sz="1600" b="1" i="0" u="none" strike="noStrike" cap="none" dirty="0">
                <a:solidFill>
                  <a:srgbClr val="000000"/>
                </a:solidFill>
                <a:latin typeface="Gilroy"/>
                <a:ea typeface="Arial"/>
                <a:cs typeface="Arial"/>
                <a:sym typeface="Arial"/>
              </a:endParaRPr>
            </a:p>
          </p:txBody>
        </p:sp>
        <p:cxnSp>
          <p:nvCxnSpPr>
            <p:cNvPr id="20" name="Shape 1433">
              <a:extLst>
                <a:ext uri="{FF2B5EF4-FFF2-40B4-BE49-F238E27FC236}">
                  <a16:creationId xmlns:a16="http://schemas.microsoft.com/office/drawing/2014/main" id="{77AAAB43-D2FD-353C-E721-AC9D4497582C}"/>
                </a:ext>
              </a:extLst>
            </p:cNvPr>
            <p:cNvCxnSpPr/>
            <p:nvPr userDrawn="1"/>
          </p:nvCxnSpPr>
          <p:spPr>
            <a:xfrm>
              <a:off x="7505701" y="2075323"/>
              <a:ext cx="4076700" cy="0"/>
            </a:xfrm>
            <a:prstGeom prst="straightConnector1">
              <a:avLst/>
            </a:prstGeom>
            <a:noFill/>
            <a:ln w="15875" cap="flat" cmpd="sng">
              <a:solidFill>
                <a:schemeClr val="tx2"/>
              </a:solidFill>
              <a:prstDash val="solid"/>
              <a:round/>
              <a:headEnd type="none" w="med" len="med"/>
              <a:tailEnd type="none" w="med" len="med"/>
            </a:ln>
          </p:spPr>
        </p:cxnSp>
      </p:grpSp>
      <p:sp>
        <p:nvSpPr>
          <p:cNvPr id="21" name="Text Placeholder 16">
            <a:extLst>
              <a:ext uri="{FF2B5EF4-FFF2-40B4-BE49-F238E27FC236}">
                <a16:creationId xmlns:a16="http://schemas.microsoft.com/office/drawing/2014/main" id="{CC69C35A-BEB8-6DA5-2E76-4CCD40A79AF6}"/>
              </a:ext>
            </a:extLst>
          </p:cNvPr>
          <p:cNvSpPr>
            <a:spLocks noGrp="1"/>
          </p:cNvSpPr>
          <p:nvPr>
            <p:ph type="body" sz="quarter" idx="17" hasCustomPrompt="1"/>
          </p:nvPr>
        </p:nvSpPr>
        <p:spPr>
          <a:xfrm>
            <a:off x="609601" y="1227660"/>
            <a:ext cx="10972799" cy="424732"/>
          </a:xfrm>
          <a:prstGeom prst="rect">
            <a:avLst/>
          </a:prstGeom>
          <a:noFill/>
        </p:spPr>
        <p:txBody>
          <a:bodyPr wrap="square" lIns="0" rIns="0" rtlCol="0">
            <a:spAutoFit/>
          </a:bodyPr>
          <a:lstStyle>
            <a:lvl1pPr marL="0" indent="0">
              <a:buFont typeface="Arial" panose="020B0604020202020204" pitchFamily="34" charset="0"/>
              <a:buNone/>
              <a:defRPr lang="en-US" sz="2400" b="0" dirty="0">
                <a:solidFill>
                  <a:schemeClr val="accent2">
                    <a:lumMod val="75000"/>
                  </a:schemeClr>
                </a:solidFill>
                <a:latin typeface="Gilroy" panose="00000500000000000000" pitchFamily="50" charset="0"/>
              </a:defRPr>
            </a:lvl1pPr>
          </a:lstStyle>
          <a:p>
            <a:pPr marL="0" lvl="0"/>
            <a:r>
              <a:rPr lang="en-US" dirty="0"/>
              <a:t>Edit Master text styles</a:t>
            </a:r>
          </a:p>
        </p:txBody>
      </p:sp>
    </p:spTree>
    <p:extLst>
      <p:ext uri="{BB962C8B-B14F-4D97-AF65-F5344CB8AC3E}">
        <p14:creationId xmlns:p14="http://schemas.microsoft.com/office/powerpoint/2010/main" val="218374154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84">
          <p15:clr>
            <a:srgbClr val="FBAE40"/>
          </p15:clr>
        </p15:guide>
        <p15:guide id="4" pos="729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54D1E80-D66D-40B6-BAEE-26FC64CA4FEC}"/>
              </a:ext>
            </a:extLst>
          </p:cNvPr>
          <p:cNvGraphicFramePr>
            <a:graphicFrameLocks noChangeAspect="1"/>
          </p:cNvGraphicFramePr>
          <p:nvPr userDrawn="1">
            <p:custDataLst>
              <p:tags r:id="rId1"/>
            </p:custDataLst>
            <p:extLst>
              <p:ext uri="{D42A27DB-BD31-4B8C-83A1-F6EECF244321}">
                <p14:modId xmlns:p14="http://schemas.microsoft.com/office/powerpoint/2010/main" val="31869204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4" name="Object 3" hidden="1">
                        <a:extLst>
                          <a:ext uri="{FF2B5EF4-FFF2-40B4-BE49-F238E27FC236}">
                            <a16:creationId xmlns:a16="http://schemas.microsoft.com/office/drawing/2014/main" id="{C54D1E80-D66D-40B6-BAEE-26FC64CA4FE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26C753DD-64B8-4E21-A402-C1330C7B247F}"/>
              </a:ext>
            </a:extLst>
          </p:cNvPr>
          <p:cNvSpPr/>
          <p:nvPr userDrawn="1">
            <p:custDataLst>
              <p:tags r:id="rId2"/>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a:xfrm>
            <a:off x="11409431" y="6529386"/>
            <a:ext cx="537262" cy="206104"/>
          </a:xfrm>
          <a:prstGeom prst="rect">
            <a:avLst/>
          </a:prstGeom>
        </p:spPr>
        <p:txBody>
          <a:bodyPr anchor="ctr"/>
          <a:lstStyle>
            <a:lvl1pPr>
              <a:defRPr lang="en-US" smtClean="0"/>
            </a:lvl1pPr>
          </a:lstStyle>
          <a:p>
            <a:pPr algn="ctr"/>
            <a:fld id="{19B51A1E-902D-48AF-9020-955120F399B6}" type="slidenum">
              <a:rPr lang="en-US" smtClean="0"/>
              <a:pPr algn="ctr"/>
              <a:t>‹#›</a:t>
            </a:fld>
            <a:endParaRPr lang="en-US" dirty="0"/>
          </a:p>
        </p:txBody>
      </p:sp>
      <p:sp>
        <p:nvSpPr>
          <p:cNvPr id="32" name="Text Placeholder 16">
            <a:extLst>
              <a:ext uri="{FF2B5EF4-FFF2-40B4-BE49-F238E27FC236}">
                <a16:creationId xmlns:a16="http://schemas.microsoft.com/office/drawing/2014/main" id="{8ACD5EE3-ACCB-D8AF-31BF-8AFF13E23920}"/>
              </a:ext>
            </a:extLst>
          </p:cNvPr>
          <p:cNvSpPr>
            <a:spLocks noGrp="1"/>
          </p:cNvSpPr>
          <p:nvPr>
            <p:ph type="body" sz="quarter" idx="16" hasCustomPrompt="1"/>
          </p:nvPr>
        </p:nvSpPr>
        <p:spPr>
          <a:xfrm>
            <a:off x="609601" y="657021"/>
            <a:ext cx="10966450" cy="548640"/>
          </a:xfrm>
          <a:prstGeom prst="rect">
            <a:avLst/>
          </a:prstGeom>
          <a:noFill/>
        </p:spPr>
        <p:txBody>
          <a:bodyPr vert="horz" lIns="0" tIns="0" rIns="0" bIns="45720" rtlCol="0" anchor="t">
            <a:noAutofit/>
          </a:bodyPr>
          <a:lstStyle>
            <a:lvl1pPr marL="0" indent="0">
              <a:buNone/>
              <a:defRPr lang="en-US" sz="2400" b="0" i="0" dirty="0">
                <a:solidFill>
                  <a:srgbClr val="595959"/>
                </a:solidFill>
                <a:latin typeface="Gilroy"/>
              </a:defRPr>
            </a:lvl1pPr>
          </a:lstStyle>
          <a:p>
            <a:pPr marL="266700" lvl="0" indent="-266700"/>
            <a:r>
              <a:rPr lang="en-US" dirty="0"/>
              <a:t>Edit Master text styles</a:t>
            </a:r>
          </a:p>
        </p:txBody>
      </p:sp>
      <p:pic>
        <p:nvPicPr>
          <p:cNvPr id="8" name="Picture 7">
            <a:extLst>
              <a:ext uri="{FF2B5EF4-FFF2-40B4-BE49-F238E27FC236}">
                <a16:creationId xmlns:a16="http://schemas.microsoft.com/office/drawing/2014/main" id="{DC33CAE6-A2BB-9432-EABD-168DC229096D}"/>
              </a:ext>
            </a:extLst>
          </p:cNvPr>
          <p:cNvPicPr>
            <a:picLocks noChangeAspect="1"/>
          </p:cNvPicPr>
          <p:nvPr userDrawn="1"/>
        </p:nvPicPr>
        <p:blipFill>
          <a:blip r:embed="rId6"/>
          <a:stretch>
            <a:fillRect/>
          </a:stretch>
        </p:blipFill>
        <p:spPr>
          <a:xfrm>
            <a:off x="239265" y="189129"/>
            <a:ext cx="304824" cy="304800"/>
          </a:xfrm>
          <a:prstGeom prst="rect">
            <a:avLst/>
          </a:prstGeom>
        </p:spPr>
      </p:pic>
      <p:sp>
        <p:nvSpPr>
          <p:cNvPr id="5" name="AutoShape 6">
            <a:extLst>
              <a:ext uri="{FF2B5EF4-FFF2-40B4-BE49-F238E27FC236}">
                <a16:creationId xmlns:a16="http://schemas.microsoft.com/office/drawing/2014/main" id="{AD152D3F-5331-9FC5-AE04-616DE0260AC1}"/>
              </a:ext>
            </a:extLst>
          </p:cNvPr>
          <p:cNvSpPr>
            <a:spLocks noChangeArrowheads="1"/>
          </p:cNvSpPr>
          <p:nvPr userDrawn="1"/>
        </p:nvSpPr>
        <p:spPr bwMode="gray">
          <a:xfrm>
            <a:off x="609598" y="1754968"/>
            <a:ext cx="2226624" cy="1092622"/>
          </a:xfrm>
          <a:prstGeom prst="homePlate">
            <a:avLst>
              <a:gd name="adj" fmla="val 18523"/>
            </a:avLst>
          </a:prstGeom>
          <a:solidFill>
            <a:schemeClr val="tx2"/>
          </a:solidFill>
          <a:ln w="9525" algn="ctr">
            <a:noFill/>
            <a:miter lim="800000"/>
            <a:headEnd/>
            <a:tailEnd/>
          </a:ln>
          <a:effectLst/>
        </p:spPr>
        <p:txBody>
          <a:bodyPr lIns="72000" tIns="0" rIns="36000" bIns="0" anchor="ctr"/>
          <a:lstStyle/>
          <a:p>
            <a:pPr algn="ctr" eaLnBrk="0" fontAlgn="base" hangingPunct="0">
              <a:spcBef>
                <a:spcPct val="0"/>
              </a:spcBef>
              <a:spcAft>
                <a:spcPct val="0"/>
              </a:spcAft>
              <a:buClr>
                <a:srgbClr val="0B1F65"/>
              </a:buClr>
              <a:buFont typeface="Webdings" pitchFamily="18" charset="2"/>
              <a:buNone/>
            </a:pPr>
            <a:r>
              <a:rPr lang="en-US" sz="1600" b="0" dirty="0">
                <a:solidFill>
                  <a:srgbClr val="FFFFFF"/>
                </a:solidFill>
                <a:latin typeface="Lato Medium" panose="020F0502020204030203" pitchFamily="34" charset="0"/>
                <a:ea typeface="Lato Medium" panose="020F0502020204030203" pitchFamily="34" charset="0"/>
                <a:cs typeface="Lato Medium" panose="020F0502020204030203" pitchFamily="34" charset="0"/>
              </a:rPr>
              <a:t>XX</a:t>
            </a:r>
          </a:p>
        </p:txBody>
      </p:sp>
      <p:sp>
        <p:nvSpPr>
          <p:cNvPr id="9" name="AutoShape 13">
            <a:extLst>
              <a:ext uri="{FF2B5EF4-FFF2-40B4-BE49-F238E27FC236}">
                <a16:creationId xmlns:a16="http://schemas.microsoft.com/office/drawing/2014/main" id="{451DB44C-E202-7FD6-CC94-AA0CA7515885}"/>
              </a:ext>
            </a:extLst>
          </p:cNvPr>
          <p:cNvSpPr>
            <a:spLocks noChangeArrowheads="1"/>
          </p:cNvSpPr>
          <p:nvPr userDrawn="1"/>
        </p:nvSpPr>
        <p:spPr bwMode="gray">
          <a:xfrm>
            <a:off x="609598" y="3264777"/>
            <a:ext cx="2226624" cy="1092621"/>
          </a:xfrm>
          <a:prstGeom prst="homePlate">
            <a:avLst>
              <a:gd name="adj" fmla="val 18523"/>
            </a:avLst>
          </a:prstGeom>
          <a:solidFill>
            <a:schemeClr val="tx2"/>
          </a:solidFill>
          <a:ln w="9525" algn="ctr">
            <a:noFill/>
            <a:miter lim="800000"/>
            <a:headEnd/>
            <a:tailEnd/>
          </a:ln>
          <a:effectLst/>
        </p:spPr>
        <p:txBody>
          <a:bodyPr lIns="72000" tIns="0" rIns="36000" bIns="0" anchor="ctr"/>
          <a:lstStyle/>
          <a:p>
            <a:pPr algn="ctr" eaLnBrk="0" fontAlgn="base" hangingPunct="0">
              <a:spcBef>
                <a:spcPct val="0"/>
              </a:spcBef>
              <a:spcAft>
                <a:spcPct val="0"/>
              </a:spcAft>
              <a:buClr>
                <a:srgbClr val="0B1F65"/>
              </a:buClr>
              <a:buFont typeface="Webdings" pitchFamily="18" charset="2"/>
              <a:buNone/>
            </a:pPr>
            <a:r>
              <a:rPr lang="en-US" sz="1600" b="0" dirty="0">
                <a:solidFill>
                  <a:srgbClr val="FFFFFF"/>
                </a:solidFill>
                <a:latin typeface="Lato Medium" panose="020F0502020204030203" pitchFamily="34" charset="0"/>
                <a:ea typeface="Lato Medium" panose="020F0502020204030203" pitchFamily="34" charset="0"/>
                <a:cs typeface="Lato Medium" panose="020F0502020204030203" pitchFamily="34" charset="0"/>
              </a:rPr>
              <a:t>XX</a:t>
            </a:r>
          </a:p>
        </p:txBody>
      </p:sp>
      <p:sp>
        <p:nvSpPr>
          <p:cNvPr id="10" name="AutoShape 15">
            <a:extLst>
              <a:ext uri="{FF2B5EF4-FFF2-40B4-BE49-F238E27FC236}">
                <a16:creationId xmlns:a16="http://schemas.microsoft.com/office/drawing/2014/main" id="{042A69DA-CBE4-2DE3-3CF0-3471C6B26D35}"/>
              </a:ext>
            </a:extLst>
          </p:cNvPr>
          <p:cNvSpPr>
            <a:spLocks noChangeArrowheads="1"/>
          </p:cNvSpPr>
          <p:nvPr userDrawn="1"/>
        </p:nvSpPr>
        <p:spPr bwMode="gray">
          <a:xfrm>
            <a:off x="609598" y="4774584"/>
            <a:ext cx="2226624" cy="1092622"/>
          </a:xfrm>
          <a:prstGeom prst="homePlate">
            <a:avLst>
              <a:gd name="adj" fmla="val 18523"/>
            </a:avLst>
          </a:prstGeom>
          <a:solidFill>
            <a:schemeClr val="tx2"/>
          </a:solidFill>
          <a:ln w="9525" algn="ctr">
            <a:noFill/>
            <a:miter lim="800000"/>
            <a:headEnd/>
            <a:tailEnd/>
          </a:ln>
          <a:effectLst/>
        </p:spPr>
        <p:txBody>
          <a:bodyPr lIns="72000" tIns="0" rIns="36000" bIns="0" anchor="ctr"/>
          <a:lstStyle/>
          <a:p>
            <a:pPr algn="ctr" eaLnBrk="0" fontAlgn="base" hangingPunct="0">
              <a:spcBef>
                <a:spcPct val="0"/>
              </a:spcBef>
              <a:spcAft>
                <a:spcPct val="0"/>
              </a:spcAft>
              <a:buClr>
                <a:srgbClr val="0B1F65"/>
              </a:buClr>
              <a:buFont typeface="Webdings" pitchFamily="18" charset="2"/>
              <a:buNone/>
            </a:pPr>
            <a:r>
              <a:rPr lang="en-US" sz="1600" b="0" dirty="0">
                <a:solidFill>
                  <a:srgbClr val="FFFFFF"/>
                </a:solidFill>
                <a:latin typeface="Lato Medium" panose="020F0502020204030203" pitchFamily="34" charset="0"/>
                <a:ea typeface="Lato Medium" panose="020F0502020204030203" pitchFamily="34" charset="0"/>
                <a:cs typeface="Lato Medium" panose="020F0502020204030203" pitchFamily="34" charset="0"/>
              </a:rPr>
              <a:t>XX</a:t>
            </a:r>
          </a:p>
        </p:txBody>
      </p:sp>
      <p:sp>
        <p:nvSpPr>
          <p:cNvPr id="11" name="AutoShape 19">
            <a:extLst>
              <a:ext uri="{FF2B5EF4-FFF2-40B4-BE49-F238E27FC236}">
                <a16:creationId xmlns:a16="http://schemas.microsoft.com/office/drawing/2014/main" id="{AB9BFEFE-BFA5-D677-033C-21AF47FD93BA}"/>
              </a:ext>
            </a:extLst>
          </p:cNvPr>
          <p:cNvSpPr>
            <a:spLocks noChangeArrowheads="1"/>
          </p:cNvSpPr>
          <p:nvPr userDrawn="1"/>
        </p:nvSpPr>
        <p:spPr bwMode="auto">
          <a:xfrm rot="5400000">
            <a:off x="4577890" y="3738790"/>
            <a:ext cx="3686673" cy="309210"/>
          </a:xfrm>
          <a:prstGeom prst="triangle">
            <a:avLst>
              <a:gd name="adj" fmla="val 50000"/>
            </a:avLst>
          </a:prstGeom>
          <a:solidFill>
            <a:schemeClr val="tx2">
              <a:lumMod val="20000"/>
              <a:lumOff val="80000"/>
            </a:schemeClr>
          </a:solidFill>
          <a:ln>
            <a:noFill/>
          </a:ln>
          <a:effectLst/>
        </p:spPr>
        <p:txBody>
          <a:bodyPr wrap="none" lIns="45720" rIns="45720" anchor="ctr"/>
          <a:lstStyle/>
          <a:p>
            <a:pPr eaLnBrk="0" fontAlgn="base" hangingPunct="0">
              <a:spcBef>
                <a:spcPct val="0"/>
              </a:spcBef>
              <a:spcAft>
                <a:spcPct val="0"/>
              </a:spcAft>
            </a:pPr>
            <a:endParaRPr lang="en-US" sz="1400">
              <a:solidFill>
                <a:srgbClr val="000000"/>
              </a:solidFill>
            </a:endParaRPr>
          </a:p>
        </p:txBody>
      </p:sp>
      <p:sp>
        <p:nvSpPr>
          <p:cNvPr id="12" name="Content Placeholder 10">
            <a:extLst>
              <a:ext uri="{FF2B5EF4-FFF2-40B4-BE49-F238E27FC236}">
                <a16:creationId xmlns:a16="http://schemas.microsoft.com/office/drawing/2014/main" id="{6888C0DD-EBA8-8CAA-616D-CE735E1E6132}"/>
              </a:ext>
            </a:extLst>
          </p:cNvPr>
          <p:cNvSpPr txBox="1">
            <a:spLocks/>
          </p:cNvSpPr>
          <p:nvPr userDrawn="1"/>
        </p:nvSpPr>
        <p:spPr>
          <a:xfrm>
            <a:off x="6776874" y="1730810"/>
            <a:ext cx="4805528" cy="313932"/>
          </a:xfrm>
          <a:prstGeom prst="rect">
            <a:avLst/>
          </a:prstGeom>
          <a:solidFill>
            <a:schemeClr val="tx2"/>
          </a:solidFill>
          <a:ln w="15875">
            <a:solidFill>
              <a:schemeClr val="tx2"/>
            </a:solidFill>
          </a:ln>
        </p:spPr>
        <p:txBody>
          <a:bodyPr wrap="square" lIns="45720" tIns="45720" rIns="45720" bIns="45720" anchor="ctr" anchorCtr="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XX</a:t>
            </a:r>
          </a:p>
        </p:txBody>
      </p:sp>
      <p:sp>
        <p:nvSpPr>
          <p:cNvPr id="13" name="Content Placeholder 10">
            <a:extLst>
              <a:ext uri="{FF2B5EF4-FFF2-40B4-BE49-F238E27FC236}">
                <a16:creationId xmlns:a16="http://schemas.microsoft.com/office/drawing/2014/main" id="{FD17570F-69EE-412B-DFC2-CABD8C1A3639}"/>
              </a:ext>
            </a:extLst>
          </p:cNvPr>
          <p:cNvSpPr txBox="1">
            <a:spLocks/>
          </p:cNvSpPr>
          <p:nvPr userDrawn="1"/>
        </p:nvSpPr>
        <p:spPr>
          <a:xfrm>
            <a:off x="6776874" y="2048126"/>
            <a:ext cx="4805528" cy="1446630"/>
          </a:xfrm>
          <a:prstGeom prst="rect">
            <a:avLst/>
          </a:prstGeom>
          <a:ln w="15875">
            <a:solidFill>
              <a:schemeClr val="tx2"/>
            </a:solidFill>
          </a:ln>
        </p:spPr>
        <p:txBody>
          <a:bodyPr lIns="91440" tIns="91440" rIns="91440" bIns="91440">
            <a:noAutofit/>
          </a:bodyPr>
          <a:lstStyle>
            <a:defPPr>
              <a:defRPr lang="en-US"/>
            </a:defPPr>
            <a:lvl1pPr indent="0">
              <a:lnSpc>
                <a:spcPct val="90000"/>
              </a:lnSpc>
              <a:spcBef>
                <a:spcPts val="768"/>
              </a:spcBef>
              <a:spcAft>
                <a:spcPts val="0"/>
              </a:spcAft>
              <a:buFont typeface="Arial" panose="020B0604020202020204" pitchFamily="34" charset="0"/>
              <a:buNone/>
              <a:defRPr sz="1400" b="1">
                <a:latin typeface="+mj-lt"/>
              </a:defRPr>
            </a:lvl1pPr>
            <a:lvl2pPr marL="378000" lvl="1" indent="-180000">
              <a:lnSpc>
                <a:spcPct val="90000"/>
              </a:lnSpc>
              <a:spcBef>
                <a:spcPts val="300"/>
              </a:spcBef>
              <a:buFont typeface="Arial" panose="020B0604020202020204" pitchFamily="34" charset="0"/>
              <a:buChar char="–"/>
              <a:defRPr sz="1200" b="0">
                <a:latin typeface="+mj-lt"/>
              </a:defRPr>
            </a:lvl2pPr>
            <a:lvl3pPr marL="558000" indent="-179388">
              <a:lnSpc>
                <a:spcPct val="100000"/>
              </a:lnSpc>
              <a:spcBef>
                <a:spcPts val="0"/>
              </a:spcBef>
              <a:buFont typeface="Arial" panose="020B0604020202020204" pitchFamily="34" charset="0"/>
              <a:buChar char="•"/>
              <a:defRPr sz="1600" b="0"/>
            </a:lvl3pPr>
            <a:lvl4pPr marL="738000" indent="-179388">
              <a:lnSpc>
                <a:spcPct val="100000"/>
              </a:lnSpc>
              <a:spcBef>
                <a:spcPts val="0"/>
              </a:spcBef>
              <a:buFont typeface="Arial" panose="020B0604020202020204" pitchFamily="34" charset="0"/>
              <a:buChar char="–"/>
              <a:defRPr sz="1600" b="0"/>
            </a:lvl4pPr>
            <a:lvl5pPr marL="738000" indent="-179388">
              <a:lnSpc>
                <a:spcPct val="100000"/>
              </a:lnSpc>
              <a:spcBef>
                <a:spcPts val="0"/>
              </a:spcBef>
              <a:buFont typeface="Arial" panose="020B0604020202020204" pitchFamily="34" charset="0"/>
              <a:buChar char="–"/>
              <a:tabLst/>
              <a:defRPr sz="1600" b="0"/>
            </a:lvl5pPr>
            <a:lvl6pPr marL="717550" indent="-179388">
              <a:spcBef>
                <a:spcPct val="20000"/>
              </a:spcBef>
              <a:buFont typeface="Arial" panose="020B0604020202020204" pitchFamily="34" charset="0"/>
              <a:buChar char="–"/>
              <a:defRPr sz="1600"/>
            </a:lvl6pPr>
            <a:lvl7pPr marL="717550" indent="-179388">
              <a:spcBef>
                <a:spcPct val="20000"/>
              </a:spcBef>
              <a:buFont typeface="Arial" panose="020B0604020202020204" pitchFamily="34" charset="0"/>
              <a:buChar char="–"/>
              <a:defRPr sz="16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marL="179388" indent="-179388">
              <a:buFont typeface="Arial" panose="020B0604020202020204" pitchFamily="34" charset="0"/>
              <a:buChar char="•"/>
            </a:pPr>
            <a:r>
              <a:rPr lang="en-US" b="0" dirty="0">
                <a:latin typeface="+mn-lt"/>
                <a:ea typeface="Lato Light" panose="020F0502020204030203" pitchFamily="34" charset="0"/>
                <a:cs typeface="Lato Light" panose="020F0502020204030203" pitchFamily="34" charset="0"/>
              </a:rPr>
              <a:t>XX</a:t>
            </a:r>
          </a:p>
          <a:p>
            <a:pPr lvl="1"/>
            <a:r>
              <a:rPr lang="en-US" dirty="0">
                <a:latin typeface="+mn-lt"/>
                <a:ea typeface="Lato Light" panose="020F0502020204030203" pitchFamily="34" charset="0"/>
                <a:cs typeface="Lato Light" panose="020F0502020204030203" pitchFamily="34" charset="0"/>
              </a:rPr>
              <a:t>XX</a:t>
            </a:r>
          </a:p>
        </p:txBody>
      </p:sp>
      <p:sp>
        <p:nvSpPr>
          <p:cNvPr id="14" name="Content Placeholder 10">
            <a:extLst>
              <a:ext uri="{FF2B5EF4-FFF2-40B4-BE49-F238E27FC236}">
                <a16:creationId xmlns:a16="http://schemas.microsoft.com/office/drawing/2014/main" id="{4690F6C6-735C-FE6D-3A1B-2C6BB343D577}"/>
              </a:ext>
            </a:extLst>
          </p:cNvPr>
          <p:cNvSpPr txBox="1">
            <a:spLocks/>
          </p:cNvSpPr>
          <p:nvPr userDrawn="1"/>
        </p:nvSpPr>
        <p:spPr>
          <a:xfrm>
            <a:off x="6776874" y="4083325"/>
            <a:ext cx="4805528" cy="313932"/>
          </a:xfrm>
          <a:prstGeom prst="rect">
            <a:avLst/>
          </a:prstGeom>
          <a:solidFill>
            <a:schemeClr val="tx2"/>
          </a:solidFill>
          <a:ln w="15875">
            <a:solidFill>
              <a:schemeClr val="tx2"/>
            </a:solidFill>
          </a:ln>
        </p:spPr>
        <p:txBody>
          <a:bodyPr wrap="square" lIns="45720" tIns="45720" rIns="45720" bIns="45720" anchor="ctr" anchorCtr="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XX</a:t>
            </a:r>
          </a:p>
        </p:txBody>
      </p:sp>
      <p:sp>
        <p:nvSpPr>
          <p:cNvPr id="15" name="Content Placeholder 10">
            <a:extLst>
              <a:ext uri="{FF2B5EF4-FFF2-40B4-BE49-F238E27FC236}">
                <a16:creationId xmlns:a16="http://schemas.microsoft.com/office/drawing/2014/main" id="{32A02066-D67F-52E6-DB09-636A574BCEA1}"/>
              </a:ext>
            </a:extLst>
          </p:cNvPr>
          <p:cNvSpPr txBox="1">
            <a:spLocks/>
          </p:cNvSpPr>
          <p:nvPr userDrawn="1"/>
        </p:nvSpPr>
        <p:spPr>
          <a:xfrm>
            <a:off x="6776874" y="4400641"/>
            <a:ext cx="4805528" cy="1446630"/>
          </a:xfrm>
          <a:prstGeom prst="rect">
            <a:avLst/>
          </a:prstGeom>
          <a:ln w="15875">
            <a:solidFill>
              <a:schemeClr val="tx2"/>
            </a:solidFill>
          </a:ln>
        </p:spPr>
        <p:txBody>
          <a:bodyPr lIns="91440" tIns="91440" rIns="91440" bIns="91440">
            <a:noAutofit/>
          </a:bodyPr>
          <a:lstStyle>
            <a:defPPr>
              <a:defRPr lang="en-US"/>
            </a:defPPr>
            <a:lvl1pPr indent="0">
              <a:lnSpc>
                <a:spcPct val="90000"/>
              </a:lnSpc>
              <a:spcBef>
                <a:spcPts val="768"/>
              </a:spcBef>
              <a:spcAft>
                <a:spcPts val="0"/>
              </a:spcAft>
              <a:buFont typeface="Arial" panose="020B0604020202020204" pitchFamily="34" charset="0"/>
              <a:buNone/>
              <a:defRPr sz="1400" b="1">
                <a:latin typeface="+mj-lt"/>
              </a:defRPr>
            </a:lvl1pPr>
            <a:lvl2pPr marL="378000" lvl="1" indent="-180000">
              <a:lnSpc>
                <a:spcPct val="90000"/>
              </a:lnSpc>
              <a:spcBef>
                <a:spcPts val="300"/>
              </a:spcBef>
              <a:buFont typeface="Arial" panose="020B0604020202020204" pitchFamily="34" charset="0"/>
              <a:buChar char="–"/>
              <a:defRPr sz="1200" b="0">
                <a:latin typeface="+mj-lt"/>
              </a:defRPr>
            </a:lvl2pPr>
            <a:lvl3pPr marL="558000" indent="-179388">
              <a:lnSpc>
                <a:spcPct val="100000"/>
              </a:lnSpc>
              <a:spcBef>
                <a:spcPts val="0"/>
              </a:spcBef>
              <a:buFont typeface="Arial" panose="020B0604020202020204" pitchFamily="34" charset="0"/>
              <a:buChar char="•"/>
              <a:defRPr sz="1600" b="0"/>
            </a:lvl3pPr>
            <a:lvl4pPr marL="738000" indent="-179388">
              <a:lnSpc>
                <a:spcPct val="100000"/>
              </a:lnSpc>
              <a:spcBef>
                <a:spcPts val="0"/>
              </a:spcBef>
              <a:buFont typeface="Arial" panose="020B0604020202020204" pitchFamily="34" charset="0"/>
              <a:buChar char="–"/>
              <a:defRPr sz="1600" b="0"/>
            </a:lvl4pPr>
            <a:lvl5pPr marL="738000" indent="-179388">
              <a:lnSpc>
                <a:spcPct val="100000"/>
              </a:lnSpc>
              <a:spcBef>
                <a:spcPts val="0"/>
              </a:spcBef>
              <a:buFont typeface="Arial" panose="020B0604020202020204" pitchFamily="34" charset="0"/>
              <a:buChar char="–"/>
              <a:tabLst/>
              <a:defRPr sz="1600" b="0"/>
            </a:lvl5pPr>
            <a:lvl6pPr marL="717550" indent="-179388">
              <a:spcBef>
                <a:spcPct val="20000"/>
              </a:spcBef>
              <a:buFont typeface="Arial" panose="020B0604020202020204" pitchFamily="34" charset="0"/>
              <a:buChar char="–"/>
              <a:defRPr sz="1600"/>
            </a:lvl6pPr>
            <a:lvl7pPr marL="717550" indent="-179388">
              <a:spcBef>
                <a:spcPct val="20000"/>
              </a:spcBef>
              <a:buFont typeface="Arial" panose="020B0604020202020204" pitchFamily="34" charset="0"/>
              <a:buChar char="–"/>
              <a:defRPr sz="16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marL="179388" indent="-179388">
              <a:buFont typeface="Arial" panose="020B0604020202020204" pitchFamily="34" charset="0"/>
              <a:buChar char="•"/>
            </a:pPr>
            <a:r>
              <a:rPr lang="en-US" b="0" dirty="0">
                <a:latin typeface="+mn-lt"/>
                <a:ea typeface="Lato Light" panose="020F0502020204030203" pitchFamily="34" charset="0"/>
                <a:cs typeface="Lato Light" panose="020F0502020204030203" pitchFamily="34" charset="0"/>
              </a:rPr>
              <a:t>XX</a:t>
            </a:r>
          </a:p>
          <a:p>
            <a:pPr lvl="1"/>
            <a:r>
              <a:rPr lang="en-US" dirty="0">
                <a:latin typeface="+mn-lt"/>
                <a:ea typeface="Lato Light" panose="020F0502020204030203" pitchFamily="34" charset="0"/>
                <a:cs typeface="Lato Light" panose="020F0502020204030203" pitchFamily="34" charset="0"/>
              </a:rPr>
              <a:t>XX</a:t>
            </a:r>
          </a:p>
        </p:txBody>
      </p:sp>
      <p:sp>
        <p:nvSpPr>
          <p:cNvPr id="16" name="Content Placeholder 10">
            <a:extLst>
              <a:ext uri="{FF2B5EF4-FFF2-40B4-BE49-F238E27FC236}">
                <a16:creationId xmlns:a16="http://schemas.microsoft.com/office/drawing/2014/main" id="{525A548C-D086-9146-DB96-9EA4CF14BC8A}"/>
              </a:ext>
            </a:extLst>
          </p:cNvPr>
          <p:cNvSpPr txBox="1">
            <a:spLocks/>
          </p:cNvSpPr>
          <p:nvPr userDrawn="1"/>
        </p:nvSpPr>
        <p:spPr>
          <a:xfrm>
            <a:off x="3037264" y="1810788"/>
            <a:ext cx="3028315" cy="398571"/>
          </a:xfrm>
          <a:prstGeom prst="rect">
            <a:avLst/>
          </a:prstGeom>
          <a:ln w="9525">
            <a:noFill/>
          </a:ln>
        </p:spPr>
        <p:txBody>
          <a:bodyPr wrap="square" lIns="0" tIns="0" rIns="0" bIns="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1400" dirty="0">
                <a:latin typeface="+mn-lt"/>
              </a:rPr>
              <a:t>Use for general text</a:t>
            </a:r>
          </a:p>
          <a:p>
            <a:pPr lvl="1">
              <a:spcBef>
                <a:spcPts val="300"/>
              </a:spcBef>
            </a:pPr>
            <a:r>
              <a:rPr lang="en-US" sz="1200" dirty="0">
                <a:latin typeface="+mn-lt"/>
              </a:rPr>
              <a:t>XX </a:t>
            </a:r>
          </a:p>
        </p:txBody>
      </p:sp>
      <p:sp>
        <p:nvSpPr>
          <p:cNvPr id="17" name="Content Placeholder 10">
            <a:extLst>
              <a:ext uri="{FF2B5EF4-FFF2-40B4-BE49-F238E27FC236}">
                <a16:creationId xmlns:a16="http://schemas.microsoft.com/office/drawing/2014/main" id="{C071559D-A3DE-B4C5-BE63-3B6D39272013}"/>
              </a:ext>
            </a:extLst>
          </p:cNvPr>
          <p:cNvSpPr txBox="1">
            <a:spLocks/>
          </p:cNvSpPr>
          <p:nvPr userDrawn="1"/>
        </p:nvSpPr>
        <p:spPr>
          <a:xfrm>
            <a:off x="3037264" y="3264777"/>
            <a:ext cx="3028315" cy="398571"/>
          </a:xfrm>
          <a:prstGeom prst="rect">
            <a:avLst/>
          </a:prstGeom>
          <a:ln w="9525">
            <a:noFill/>
          </a:ln>
        </p:spPr>
        <p:txBody>
          <a:bodyPr wrap="square" lIns="0" tIns="0" rIns="0" bIns="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1400" dirty="0">
                <a:latin typeface="+mn-lt"/>
              </a:rPr>
              <a:t>Use for general text</a:t>
            </a:r>
          </a:p>
          <a:p>
            <a:pPr lvl="1">
              <a:spcBef>
                <a:spcPts val="300"/>
              </a:spcBef>
            </a:pPr>
            <a:r>
              <a:rPr lang="en-US" sz="1200" dirty="0">
                <a:latin typeface="+mn-lt"/>
              </a:rPr>
              <a:t>XX </a:t>
            </a:r>
          </a:p>
        </p:txBody>
      </p:sp>
      <p:sp>
        <p:nvSpPr>
          <p:cNvPr id="18" name="Content Placeholder 10">
            <a:extLst>
              <a:ext uri="{FF2B5EF4-FFF2-40B4-BE49-F238E27FC236}">
                <a16:creationId xmlns:a16="http://schemas.microsoft.com/office/drawing/2014/main" id="{160D6213-D74B-7421-1749-CCE8F3A58E15}"/>
              </a:ext>
            </a:extLst>
          </p:cNvPr>
          <p:cNvSpPr txBox="1">
            <a:spLocks/>
          </p:cNvSpPr>
          <p:nvPr userDrawn="1"/>
        </p:nvSpPr>
        <p:spPr>
          <a:xfrm>
            <a:off x="3037264" y="4774584"/>
            <a:ext cx="3028315" cy="398571"/>
          </a:xfrm>
          <a:prstGeom prst="rect">
            <a:avLst/>
          </a:prstGeom>
          <a:ln w="9525">
            <a:noFill/>
          </a:ln>
        </p:spPr>
        <p:txBody>
          <a:bodyPr wrap="square" lIns="0" tIns="0" rIns="0" bIns="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1400" dirty="0">
                <a:latin typeface="+mn-lt"/>
              </a:rPr>
              <a:t>Use for general text</a:t>
            </a:r>
          </a:p>
          <a:p>
            <a:pPr lvl="1">
              <a:spcBef>
                <a:spcPts val="300"/>
              </a:spcBef>
            </a:pPr>
            <a:r>
              <a:rPr lang="en-US" sz="1200" dirty="0">
                <a:latin typeface="+mn-lt"/>
              </a:rPr>
              <a:t>XX </a:t>
            </a:r>
          </a:p>
        </p:txBody>
      </p:sp>
    </p:spTree>
    <p:extLst>
      <p:ext uri="{BB962C8B-B14F-4D97-AF65-F5344CB8AC3E}">
        <p14:creationId xmlns:p14="http://schemas.microsoft.com/office/powerpoint/2010/main" val="9067152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84">
          <p15:clr>
            <a:srgbClr val="FBAE40"/>
          </p15:clr>
        </p15:guide>
        <p15:guide id="4" pos="72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9_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C54D1E80-D66D-40B6-BAEE-26FC64CA4FEC}"/>
              </a:ext>
            </a:extLst>
          </p:cNvPr>
          <p:cNvGraphicFramePr>
            <a:graphicFrameLocks noChangeAspect="1"/>
          </p:cNvGraphicFramePr>
          <p:nvPr userDrawn="1">
            <p:custDataLst>
              <p:tags r:id="rId1"/>
            </p:custDataLst>
            <p:extLst>
              <p:ext uri="{D42A27DB-BD31-4B8C-83A1-F6EECF244321}">
                <p14:modId xmlns:p14="http://schemas.microsoft.com/office/powerpoint/2010/main" val="31869204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4" name="Object 3" hidden="1">
                        <a:extLst>
                          <a:ext uri="{FF2B5EF4-FFF2-40B4-BE49-F238E27FC236}">
                            <a16:creationId xmlns:a16="http://schemas.microsoft.com/office/drawing/2014/main" id="{C54D1E80-D66D-40B6-BAEE-26FC64CA4FE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26C753DD-64B8-4E21-A402-C1330C7B247F}"/>
              </a:ext>
            </a:extLst>
          </p:cNvPr>
          <p:cNvSpPr/>
          <p:nvPr userDrawn="1">
            <p:custDataLst>
              <p:tags r:id="rId2"/>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a:xfrm>
            <a:off x="11409431" y="6529386"/>
            <a:ext cx="537262" cy="206104"/>
          </a:xfrm>
          <a:prstGeom prst="rect">
            <a:avLst/>
          </a:prstGeom>
        </p:spPr>
        <p:txBody>
          <a:bodyPr anchor="ctr"/>
          <a:lstStyle>
            <a:lvl1pPr>
              <a:defRPr lang="en-US" smtClean="0"/>
            </a:lvl1pPr>
          </a:lstStyle>
          <a:p>
            <a:pPr algn="ctr"/>
            <a:fld id="{19B51A1E-902D-48AF-9020-955120F399B6}" type="slidenum">
              <a:rPr lang="en-US" smtClean="0"/>
              <a:pPr algn="ctr"/>
              <a:t>‹#›</a:t>
            </a:fld>
            <a:endParaRPr lang="en-US" dirty="0"/>
          </a:p>
        </p:txBody>
      </p:sp>
      <p:sp>
        <p:nvSpPr>
          <p:cNvPr id="32" name="Text Placeholder 16">
            <a:extLst>
              <a:ext uri="{FF2B5EF4-FFF2-40B4-BE49-F238E27FC236}">
                <a16:creationId xmlns:a16="http://schemas.microsoft.com/office/drawing/2014/main" id="{8ACD5EE3-ACCB-D8AF-31BF-8AFF13E23920}"/>
              </a:ext>
            </a:extLst>
          </p:cNvPr>
          <p:cNvSpPr>
            <a:spLocks noGrp="1"/>
          </p:cNvSpPr>
          <p:nvPr>
            <p:ph type="body" sz="quarter" idx="16" hasCustomPrompt="1"/>
          </p:nvPr>
        </p:nvSpPr>
        <p:spPr>
          <a:xfrm>
            <a:off x="609601" y="657021"/>
            <a:ext cx="10966450" cy="548640"/>
          </a:xfrm>
          <a:prstGeom prst="rect">
            <a:avLst/>
          </a:prstGeom>
          <a:noFill/>
        </p:spPr>
        <p:txBody>
          <a:bodyPr vert="horz" lIns="0" tIns="0" rIns="0" bIns="45720" rtlCol="0" anchor="t">
            <a:noAutofit/>
          </a:bodyPr>
          <a:lstStyle>
            <a:lvl1pPr marL="0" indent="0">
              <a:buNone/>
              <a:defRPr lang="en-US" sz="2400" b="0" i="0" dirty="0">
                <a:solidFill>
                  <a:srgbClr val="595959"/>
                </a:solidFill>
                <a:latin typeface="Gilroy"/>
              </a:defRPr>
            </a:lvl1pPr>
          </a:lstStyle>
          <a:p>
            <a:pPr marL="266700" lvl="0" indent="-266700"/>
            <a:r>
              <a:rPr lang="en-US" dirty="0"/>
              <a:t>Edit Master text styles</a:t>
            </a:r>
          </a:p>
        </p:txBody>
      </p:sp>
      <p:pic>
        <p:nvPicPr>
          <p:cNvPr id="8" name="Picture 7">
            <a:extLst>
              <a:ext uri="{FF2B5EF4-FFF2-40B4-BE49-F238E27FC236}">
                <a16:creationId xmlns:a16="http://schemas.microsoft.com/office/drawing/2014/main" id="{DC33CAE6-A2BB-9432-EABD-168DC229096D}"/>
              </a:ext>
            </a:extLst>
          </p:cNvPr>
          <p:cNvPicPr>
            <a:picLocks noChangeAspect="1"/>
          </p:cNvPicPr>
          <p:nvPr userDrawn="1"/>
        </p:nvPicPr>
        <p:blipFill>
          <a:blip r:embed="rId6"/>
          <a:stretch>
            <a:fillRect/>
          </a:stretch>
        </p:blipFill>
        <p:spPr>
          <a:xfrm>
            <a:off x="239265" y="189129"/>
            <a:ext cx="304824" cy="304800"/>
          </a:xfrm>
          <a:prstGeom prst="rect">
            <a:avLst/>
          </a:prstGeom>
        </p:spPr>
      </p:pic>
      <p:sp>
        <p:nvSpPr>
          <p:cNvPr id="2" name="AutoShape 19">
            <a:extLst>
              <a:ext uri="{FF2B5EF4-FFF2-40B4-BE49-F238E27FC236}">
                <a16:creationId xmlns:a16="http://schemas.microsoft.com/office/drawing/2014/main" id="{E497FFA8-0124-E16E-503F-CA6787415595}"/>
              </a:ext>
            </a:extLst>
          </p:cNvPr>
          <p:cNvSpPr>
            <a:spLocks noChangeArrowheads="1"/>
          </p:cNvSpPr>
          <p:nvPr userDrawn="1"/>
        </p:nvSpPr>
        <p:spPr bwMode="auto">
          <a:xfrm rot="5400000">
            <a:off x="3580432" y="3856269"/>
            <a:ext cx="2550116" cy="309210"/>
          </a:xfrm>
          <a:prstGeom prst="triangle">
            <a:avLst>
              <a:gd name="adj" fmla="val 50000"/>
            </a:avLst>
          </a:prstGeom>
          <a:solidFill>
            <a:schemeClr val="tx2">
              <a:lumMod val="20000"/>
              <a:lumOff val="80000"/>
            </a:schemeClr>
          </a:solidFill>
          <a:ln>
            <a:noFill/>
          </a:ln>
          <a:effectLst/>
        </p:spPr>
        <p:txBody>
          <a:bodyPr wrap="none" lIns="45720" rIns="45720" anchor="ctr"/>
          <a:lstStyle/>
          <a:p>
            <a:pPr eaLnBrk="0" fontAlgn="base" hangingPunct="0">
              <a:spcBef>
                <a:spcPct val="0"/>
              </a:spcBef>
              <a:spcAft>
                <a:spcPct val="0"/>
              </a:spcAft>
            </a:pPr>
            <a:endParaRPr lang="en-US" sz="1400">
              <a:solidFill>
                <a:srgbClr val="000000"/>
              </a:solidFill>
            </a:endParaRPr>
          </a:p>
        </p:txBody>
      </p:sp>
      <p:grpSp>
        <p:nvGrpSpPr>
          <p:cNvPr id="19" name="Group 18">
            <a:extLst>
              <a:ext uri="{FF2B5EF4-FFF2-40B4-BE49-F238E27FC236}">
                <a16:creationId xmlns:a16="http://schemas.microsoft.com/office/drawing/2014/main" id="{AC536DAF-95E6-2056-D3C2-005ED9AE65F9}"/>
              </a:ext>
            </a:extLst>
          </p:cNvPr>
          <p:cNvGrpSpPr/>
          <p:nvPr userDrawn="1"/>
        </p:nvGrpSpPr>
        <p:grpSpPr>
          <a:xfrm>
            <a:off x="609601" y="1501254"/>
            <a:ext cx="3829049" cy="334804"/>
            <a:chOff x="609600" y="1250218"/>
            <a:chExt cx="5257800" cy="334804"/>
          </a:xfrm>
        </p:grpSpPr>
        <p:cxnSp>
          <p:nvCxnSpPr>
            <p:cNvPr id="20" name="Straight Connector 19">
              <a:extLst>
                <a:ext uri="{FF2B5EF4-FFF2-40B4-BE49-F238E27FC236}">
                  <a16:creationId xmlns:a16="http://schemas.microsoft.com/office/drawing/2014/main" id="{6A5364D8-2A74-0F46-1890-DE9938B48B5E}"/>
                </a:ext>
              </a:extLst>
            </p:cNvPr>
            <p:cNvCxnSpPr>
              <a:cxnSpLocks/>
            </p:cNvCxnSpPr>
            <p:nvPr userDrawn="1"/>
          </p:nvCxnSpPr>
          <p:spPr>
            <a:xfrm>
              <a:off x="609602" y="1585022"/>
              <a:ext cx="5257798" cy="0"/>
            </a:xfrm>
            <a:prstGeom prst="line">
              <a:avLst/>
            </a:prstGeom>
            <a:ln w="15875">
              <a:solidFill>
                <a:schemeClr val="tx2"/>
              </a:solidFill>
            </a:ln>
          </p:spPr>
          <p:style>
            <a:lnRef idx="1">
              <a:schemeClr val="dk1"/>
            </a:lnRef>
            <a:fillRef idx="0">
              <a:schemeClr val="dk1"/>
            </a:fillRef>
            <a:effectRef idx="0">
              <a:schemeClr val="dk1"/>
            </a:effectRef>
            <a:fontRef idx="minor">
              <a:schemeClr val="tx1"/>
            </a:fontRef>
          </p:style>
        </p:cxnSp>
        <p:sp>
          <p:nvSpPr>
            <p:cNvPr id="21" name="Content Placeholder 2">
              <a:extLst>
                <a:ext uri="{FF2B5EF4-FFF2-40B4-BE49-F238E27FC236}">
                  <a16:creationId xmlns:a16="http://schemas.microsoft.com/office/drawing/2014/main" id="{AFA57D39-FE73-EF17-2C54-F9E51CEACE1B}"/>
                </a:ext>
              </a:extLst>
            </p:cNvPr>
            <p:cNvSpPr txBox="1">
              <a:spLocks/>
            </p:cNvSpPr>
            <p:nvPr userDrawn="1"/>
          </p:nvSpPr>
          <p:spPr>
            <a:xfrm>
              <a:off x="609600" y="1250218"/>
              <a:ext cx="5257797" cy="307777"/>
            </a:xfrm>
            <a:prstGeom prst="rect">
              <a:avLst/>
            </a:prstGeom>
          </p:spPr>
          <p:txBody>
            <a:bodyPr vert="horz" wrap="square" lIns="0" tIns="0" rIns="0" bIns="0" rtlCol="0" anchor="b" anchorCtr="0">
              <a:spAutoFit/>
            </a:bodyPr>
            <a:lstStyle>
              <a:lvl1pPr marL="0" marR="0" indent="-274320" algn="l" defTabSz="914400" rtl="0" eaLnBrk="1" fontAlgn="auto" latinLnBrk="0" hangingPunct="1">
                <a:lnSpc>
                  <a:spcPct val="100000"/>
                </a:lnSpc>
                <a:spcBef>
                  <a:spcPts val="0"/>
                </a:spcBef>
                <a:spcAft>
                  <a:spcPts val="900"/>
                </a:spcAft>
                <a:buClr>
                  <a:schemeClr val="tx1"/>
                </a:buClr>
                <a:buSzTx/>
                <a:buFontTx/>
                <a:buNone/>
                <a:tabLst/>
                <a:defRPr sz="2000" kern="1200" baseline="0">
                  <a:solidFill>
                    <a:schemeClr val="tx1"/>
                  </a:solidFill>
                  <a:latin typeface="Georgia" pitchFamily="18" charset="0"/>
                  <a:ea typeface="+mn-ea"/>
                  <a:cs typeface="+mn-cs"/>
                </a:defRPr>
              </a:lvl1pPr>
              <a:lvl2pPr marL="27432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2pPr>
              <a:lvl3pPr marL="54864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3pPr>
              <a:lvl4pPr marL="82296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4pPr>
              <a:lvl5pPr marL="109728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baseline="0">
                  <a:solidFill>
                    <a:schemeClr val="tx1"/>
                  </a:solidFill>
                  <a:latin typeface="Georgia" pitchFamily="18" charset="0"/>
                  <a:ea typeface="+mn-ea"/>
                  <a:cs typeface="+mn-cs"/>
                </a:defRPr>
              </a:lvl5pPr>
              <a:lvl6pPr marL="274320" marR="0" indent="-274320" algn="l" defTabSz="914400" rtl="0" eaLnBrk="1" fontAlgn="auto" latinLnBrk="0" hangingPunct="1">
                <a:lnSpc>
                  <a:spcPct val="100000"/>
                </a:lnSpc>
                <a:spcBef>
                  <a:spcPts val="0"/>
                </a:spcBef>
                <a:spcAft>
                  <a:spcPts val="900"/>
                </a:spcAft>
                <a:buClr>
                  <a:schemeClr val="tx1"/>
                </a:buClr>
                <a:buSzPct val="100000"/>
                <a:buFont typeface="+mj-lt"/>
                <a:buAutoNum type="arabicPeriod"/>
                <a:tabLst/>
                <a:defRPr sz="2000" kern="1200" baseline="0">
                  <a:solidFill>
                    <a:schemeClr val="tx1"/>
                  </a:solidFill>
                  <a:latin typeface="Georgia" pitchFamily="18" charset="0"/>
                  <a:ea typeface="+mn-ea"/>
                  <a:cs typeface="+mn-cs"/>
                </a:defRPr>
              </a:lvl6pPr>
              <a:lvl7pPr marL="548640" indent="-274320" algn="l" defTabSz="914400" rtl="0" eaLnBrk="1" latinLnBrk="0" hangingPunct="1">
                <a:lnSpc>
                  <a:spcPct val="100000"/>
                </a:lnSpc>
                <a:spcBef>
                  <a:spcPts val="0"/>
                </a:spcBef>
                <a:spcAft>
                  <a:spcPts val="900"/>
                </a:spcAft>
                <a:buSzPct val="100000"/>
                <a:buFont typeface="+mj-lt"/>
                <a:buAutoNum type="alphaLcPeriod"/>
                <a:defRPr sz="2000" kern="1200" baseline="0">
                  <a:solidFill>
                    <a:schemeClr val="tx1"/>
                  </a:solidFill>
                  <a:latin typeface="Georgia" pitchFamily="18" charset="0"/>
                  <a:ea typeface="+mn-ea"/>
                  <a:cs typeface="+mn-cs"/>
                </a:defRPr>
              </a:lvl7pPr>
              <a:lvl8pPr marL="822960" indent="-274320" algn="l" defTabSz="914400" rtl="0" eaLnBrk="1" latinLnBrk="0" hangingPunct="1">
                <a:lnSpc>
                  <a:spcPct val="100000"/>
                </a:lnSpc>
                <a:spcBef>
                  <a:spcPts val="0"/>
                </a:spcBef>
                <a:spcAft>
                  <a:spcPts val="900"/>
                </a:spcAft>
                <a:buSzPct val="100000"/>
                <a:buFont typeface="+mj-lt"/>
                <a:buAutoNum type="romanLcPeriod"/>
                <a:defRPr sz="2000" kern="1200" baseline="0">
                  <a:solidFill>
                    <a:schemeClr val="tx1"/>
                  </a:solidFill>
                  <a:latin typeface="Georgia" pitchFamily="18" charset="0"/>
                  <a:ea typeface="+mn-ea"/>
                  <a:cs typeface="+mn-cs"/>
                </a:defRPr>
              </a:lvl8pPr>
              <a:lvl9pPr marL="0" indent="-274320" algn="l" defTabSz="914400" rtl="0" eaLnBrk="1" latinLnBrk="0" hangingPunct="1">
                <a:lnSpc>
                  <a:spcPct val="100000"/>
                </a:lnSpc>
                <a:spcBef>
                  <a:spcPts val="0"/>
                </a:spcBef>
                <a:spcAft>
                  <a:spcPts val="900"/>
                </a:spcAft>
                <a:buFont typeface="Arial" pitchFamily="34" charset="0"/>
                <a:buNone/>
                <a:defRPr sz="2000" b="1" kern="1200" baseline="0">
                  <a:solidFill>
                    <a:schemeClr val="tx2"/>
                  </a:solidFill>
                  <a:latin typeface="Georgia" pitchFamily="18" charset="0"/>
                  <a:ea typeface="+mn-ea"/>
                  <a:cs typeface="+mn-cs"/>
                </a:defRPr>
              </a:lvl9pPr>
            </a:lstStyle>
            <a:p>
              <a:pPr indent="0" algn="ctr">
                <a:spcAft>
                  <a:spcPts val="0"/>
                </a:spcAft>
              </a:pPr>
              <a:r>
                <a:rPr lang="en-US" dirty="0">
                  <a:solidFill>
                    <a:schemeClr val="tx2"/>
                  </a:solidFill>
                  <a:latin typeface="+mn-lt"/>
                </a:rPr>
                <a:t>Context</a:t>
              </a:r>
              <a:endParaRPr lang="en-US" i="0" dirty="0">
                <a:solidFill>
                  <a:schemeClr val="tx2"/>
                </a:solidFill>
                <a:latin typeface="+mn-lt"/>
              </a:endParaRPr>
            </a:p>
          </p:txBody>
        </p:sp>
      </p:grpSp>
      <p:grpSp>
        <p:nvGrpSpPr>
          <p:cNvPr id="22" name="Group 21">
            <a:extLst>
              <a:ext uri="{FF2B5EF4-FFF2-40B4-BE49-F238E27FC236}">
                <a16:creationId xmlns:a16="http://schemas.microsoft.com/office/drawing/2014/main" id="{F9857D94-0E78-9F93-BC39-7EBE81429B52}"/>
              </a:ext>
            </a:extLst>
          </p:cNvPr>
          <p:cNvGrpSpPr/>
          <p:nvPr userDrawn="1"/>
        </p:nvGrpSpPr>
        <p:grpSpPr>
          <a:xfrm>
            <a:off x="5410200" y="1501254"/>
            <a:ext cx="5677911" cy="334804"/>
            <a:chOff x="609600" y="1250218"/>
            <a:chExt cx="5257800" cy="334804"/>
          </a:xfrm>
        </p:grpSpPr>
        <p:cxnSp>
          <p:nvCxnSpPr>
            <p:cNvPr id="23" name="Straight Connector 22">
              <a:extLst>
                <a:ext uri="{FF2B5EF4-FFF2-40B4-BE49-F238E27FC236}">
                  <a16:creationId xmlns:a16="http://schemas.microsoft.com/office/drawing/2014/main" id="{065A1BF4-6433-A647-D36B-7F7268B36AF2}"/>
                </a:ext>
              </a:extLst>
            </p:cNvPr>
            <p:cNvCxnSpPr>
              <a:cxnSpLocks/>
            </p:cNvCxnSpPr>
            <p:nvPr userDrawn="1"/>
          </p:nvCxnSpPr>
          <p:spPr>
            <a:xfrm>
              <a:off x="609602" y="1585022"/>
              <a:ext cx="5257798" cy="0"/>
            </a:xfrm>
            <a:prstGeom prst="line">
              <a:avLst/>
            </a:prstGeom>
            <a:ln w="15875">
              <a:solidFill>
                <a:schemeClr val="tx2"/>
              </a:solidFill>
            </a:ln>
          </p:spPr>
          <p:style>
            <a:lnRef idx="1">
              <a:schemeClr val="dk1"/>
            </a:lnRef>
            <a:fillRef idx="0">
              <a:schemeClr val="dk1"/>
            </a:fillRef>
            <a:effectRef idx="0">
              <a:schemeClr val="dk1"/>
            </a:effectRef>
            <a:fontRef idx="minor">
              <a:schemeClr val="tx1"/>
            </a:fontRef>
          </p:style>
        </p:cxnSp>
        <p:sp>
          <p:nvSpPr>
            <p:cNvPr id="24" name="Content Placeholder 2">
              <a:extLst>
                <a:ext uri="{FF2B5EF4-FFF2-40B4-BE49-F238E27FC236}">
                  <a16:creationId xmlns:a16="http://schemas.microsoft.com/office/drawing/2014/main" id="{5FB1A0EE-1662-DA37-63C1-1BB60AB0771F}"/>
                </a:ext>
              </a:extLst>
            </p:cNvPr>
            <p:cNvSpPr txBox="1">
              <a:spLocks/>
            </p:cNvSpPr>
            <p:nvPr userDrawn="1"/>
          </p:nvSpPr>
          <p:spPr>
            <a:xfrm>
              <a:off x="609600" y="1250218"/>
              <a:ext cx="5257798" cy="307777"/>
            </a:xfrm>
            <a:prstGeom prst="rect">
              <a:avLst/>
            </a:prstGeom>
          </p:spPr>
          <p:txBody>
            <a:bodyPr vert="horz" wrap="square" lIns="0" tIns="0" rIns="0" bIns="0" rtlCol="0" anchor="b" anchorCtr="0">
              <a:spAutoFit/>
            </a:bodyPr>
            <a:lstStyle>
              <a:lvl1pPr marL="0" marR="0" indent="-274320" algn="l" defTabSz="914400" rtl="0" eaLnBrk="1" fontAlgn="auto" latinLnBrk="0" hangingPunct="1">
                <a:lnSpc>
                  <a:spcPct val="100000"/>
                </a:lnSpc>
                <a:spcBef>
                  <a:spcPts val="0"/>
                </a:spcBef>
                <a:spcAft>
                  <a:spcPts val="900"/>
                </a:spcAft>
                <a:buClr>
                  <a:schemeClr val="tx1"/>
                </a:buClr>
                <a:buSzTx/>
                <a:buFontTx/>
                <a:buNone/>
                <a:tabLst/>
                <a:defRPr sz="2000" kern="1200" baseline="0">
                  <a:solidFill>
                    <a:schemeClr val="tx1"/>
                  </a:solidFill>
                  <a:latin typeface="Georgia" pitchFamily="18" charset="0"/>
                  <a:ea typeface="+mn-ea"/>
                  <a:cs typeface="+mn-cs"/>
                </a:defRPr>
              </a:lvl1pPr>
              <a:lvl2pPr marL="27432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2pPr>
              <a:lvl3pPr marL="54864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3pPr>
              <a:lvl4pPr marL="82296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4pPr>
              <a:lvl5pPr marL="109728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baseline="0">
                  <a:solidFill>
                    <a:schemeClr val="tx1"/>
                  </a:solidFill>
                  <a:latin typeface="Georgia" pitchFamily="18" charset="0"/>
                  <a:ea typeface="+mn-ea"/>
                  <a:cs typeface="+mn-cs"/>
                </a:defRPr>
              </a:lvl5pPr>
              <a:lvl6pPr marL="274320" marR="0" indent="-274320" algn="l" defTabSz="914400" rtl="0" eaLnBrk="1" fontAlgn="auto" latinLnBrk="0" hangingPunct="1">
                <a:lnSpc>
                  <a:spcPct val="100000"/>
                </a:lnSpc>
                <a:spcBef>
                  <a:spcPts val="0"/>
                </a:spcBef>
                <a:spcAft>
                  <a:spcPts val="900"/>
                </a:spcAft>
                <a:buClr>
                  <a:schemeClr val="tx1"/>
                </a:buClr>
                <a:buSzPct val="100000"/>
                <a:buFont typeface="+mj-lt"/>
                <a:buAutoNum type="arabicPeriod"/>
                <a:tabLst/>
                <a:defRPr sz="2000" kern="1200" baseline="0">
                  <a:solidFill>
                    <a:schemeClr val="tx1"/>
                  </a:solidFill>
                  <a:latin typeface="Georgia" pitchFamily="18" charset="0"/>
                  <a:ea typeface="+mn-ea"/>
                  <a:cs typeface="+mn-cs"/>
                </a:defRPr>
              </a:lvl6pPr>
              <a:lvl7pPr marL="548640" indent="-274320" algn="l" defTabSz="914400" rtl="0" eaLnBrk="1" latinLnBrk="0" hangingPunct="1">
                <a:lnSpc>
                  <a:spcPct val="100000"/>
                </a:lnSpc>
                <a:spcBef>
                  <a:spcPts val="0"/>
                </a:spcBef>
                <a:spcAft>
                  <a:spcPts val="900"/>
                </a:spcAft>
                <a:buSzPct val="100000"/>
                <a:buFont typeface="+mj-lt"/>
                <a:buAutoNum type="alphaLcPeriod"/>
                <a:defRPr sz="2000" kern="1200" baseline="0">
                  <a:solidFill>
                    <a:schemeClr val="tx1"/>
                  </a:solidFill>
                  <a:latin typeface="Georgia" pitchFamily="18" charset="0"/>
                  <a:ea typeface="+mn-ea"/>
                  <a:cs typeface="+mn-cs"/>
                </a:defRPr>
              </a:lvl7pPr>
              <a:lvl8pPr marL="822960" indent="-274320" algn="l" defTabSz="914400" rtl="0" eaLnBrk="1" latinLnBrk="0" hangingPunct="1">
                <a:lnSpc>
                  <a:spcPct val="100000"/>
                </a:lnSpc>
                <a:spcBef>
                  <a:spcPts val="0"/>
                </a:spcBef>
                <a:spcAft>
                  <a:spcPts val="900"/>
                </a:spcAft>
                <a:buSzPct val="100000"/>
                <a:buFont typeface="+mj-lt"/>
                <a:buAutoNum type="romanLcPeriod"/>
                <a:defRPr sz="2000" kern="1200" baseline="0">
                  <a:solidFill>
                    <a:schemeClr val="tx1"/>
                  </a:solidFill>
                  <a:latin typeface="Georgia" pitchFamily="18" charset="0"/>
                  <a:ea typeface="+mn-ea"/>
                  <a:cs typeface="+mn-cs"/>
                </a:defRPr>
              </a:lvl8pPr>
              <a:lvl9pPr marL="0" indent="-274320" algn="l" defTabSz="914400" rtl="0" eaLnBrk="1" latinLnBrk="0" hangingPunct="1">
                <a:lnSpc>
                  <a:spcPct val="100000"/>
                </a:lnSpc>
                <a:spcBef>
                  <a:spcPts val="0"/>
                </a:spcBef>
                <a:spcAft>
                  <a:spcPts val="900"/>
                </a:spcAft>
                <a:buFont typeface="Arial" pitchFamily="34" charset="0"/>
                <a:buNone/>
                <a:defRPr sz="2000" b="1" kern="1200" baseline="0">
                  <a:solidFill>
                    <a:schemeClr val="tx2"/>
                  </a:solidFill>
                  <a:latin typeface="Georgia" pitchFamily="18" charset="0"/>
                  <a:ea typeface="+mn-ea"/>
                  <a:cs typeface="+mn-cs"/>
                </a:defRPr>
              </a:lvl9pPr>
            </a:lstStyle>
            <a:p>
              <a:pPr indent="0" algn="ctr">
                <a:spcAft>
                  <a:spcPts val="0"/>
                </a:spcAft>
              </a:pPr>
              <a:r>
                <a:rPr lang="en-US" dirty="0">
                  <a:solidFill>
                    <a:schemeClr val="tx2"/>
                  </a:solidFill>
                  <a:latin typeface="+mn-lt"/>
                </a:rPr>
                <a:t>Acquisitions IM Scope</a:t>
              </a:r>
              <a:endParaRPr lang="en-US" i="0" dirty="0">
                <a:solidFill>
                  <a:schemeClr val="tx2"/>
                </a:solidFill>
                <a:latin typeface="+mn-lt"/>
              </a:endParaRPr>
            </a:p>
          </p:txBody>
        </p:sp>
      </p:grpSp>
      <p:grpSp>
        <p:nvGrpSpPr>
          <p:cNvPr id="25" name="Group 24">
            <a:extLst>
              <a:ext uri="{FF2B5EF4-FFF2-40B4-BE49-F238E27FC236}">
                <a16:creationId xmlns:a16="http://schemas.microsoft.com/office/drawing/2014/main" id="{81D3895F-EED3-6D83-FA6A-1815CABD8380}"/>
              </a:ext>
            </a:extLst>
          </p:cNvPr>
          <p:cNvGrpSpPr/>
          <p:nvPr userDrawn="1"/>
        </p:nvGrpSpPr>
        <p:grpSpPr>
          <a:xfrm>
            <a:off x="11070386" y="2083377"/>
            <a:ext cx="1024023" cy="2422420"/>
            <a:chOff x="10922670" y="2083377"/>
            <a:chExt cx="1024023" cy="2422420"/>
          </a:xfrm>
        </p:grpSpPr>
        <p:sp>
          <p:nvSpPr>
            <p:cNvPr id="26" name="Left Brace 25">
              <a:extLst>
                <a:ext uri="{FF2B5EF4-FFF2-40B4-BE49-F238E27FC236}">
                  <a16:creationId xmlns:a16="http://schemas.microsoft.com/office/drawing/2014/main" id="{53E98832-D8B6-FC7A-D5F1-A0FE75392DA0}"/>
                </a:ext>
              </a:extLst>
            </p:cNvPr>
            <p:cNvSpPr/>
            <p:nvPr/>
          </p:nvSpPr>
          <p:spPr>
            <a:xfrm rot="10800000">
              <a:off x="10922670" y="2083377"/>
              <a:ext cx="309210" cy="2422420"/>
            </a:xfrm>
            <a:prstGeom prst="leftBrace">
              <a:avLst>
                <a:gd name="adj1" fmla="val 2052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Rectangle: Rounded Corners 26">
              <a:extLst>
                <a:ext uri="{FF2B5EF4-FFF2-40B4-BE49-F238E27FC236}">
                  <a16:creationId xmlns:a16="http://schemas.microsoft.com/office/drawing/2014/main" id="{03E74790-99AE-8AC0-3F48-0520EDD41916}"/>
                </a:ext>
              </a:extLst>
            </p:cNvPr>
            <p:cNvSpPr/>
            <p:nvPr/>
          </p:nvSpPr>
          <p:spPr>
            <a:xfrm>
              <a:off x="11231880" y="3079125"/>
              <a:ext cx="714813" cy="40862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0" rIns="45720" bIns="0" rtlCol="0" anchor="ctr">
              <a:spAutoFit/>
            </a:bodyPr>
            <a:lstStyle/>
            <a:p>
              <a:pPr algn="ctr"/>
              <a:r>
                <a:rPr lang="en-US" sz="1200" i="1" dirty="0">
                  <a:solidFill>
                    <a:schemeClr val="tx2"/>
                  </a:solidFill>
                  <a:latin typeface="Gilroy"/>
                  <a:ea typeface="Lato Light" panose="020F0502020204030203" pitchFamily="34" charset="0"/>
                  <a:cs typeface="Lato Light" panose="020F0502020204030203" pitchFamily="34" charset="0"/>
                </a:rPr>
                <a:t>Previous </a:t>
              </a:r>
              <a:br>
                <a:rPr lang="en-US" sz="1200" i="1" dirty="0">
                  <a:solidFill>
                    <a:schemeClr val="tx2"/>
                  </a:solidFill>
                  <a:latin typeface="Gilroy"/>
                  <a:ea typeface="Lato Light" panose="020F0502020204030203" pitchFamily="34" charset="0"/>
                  <a:cs typeface="Lato Light" panose="020F0502020204030203" pitchFamily="34" charset="0"/>
                </a:rPr>
              </a:br>
              <a:r>
                <a:rPr lang="en-US" sz="1200" i="1" dirty="0">
                  <a:solidFill>
                    <a:schemeClr val="tx2"/>
                  </a:solidFill>
                  <a:latin typeface="Gilroy"/>
                  <a:ea typeface="Lato Light" panose="020F0502020204030203" pitchFamily="34" charset="0"/>
                  <a:cs typeface="Lato Light" panose="020F0502020204030203" pitchFamily="34" charset="0"/>
                </a:rPr>
                <a:t>IMs</a:t>
              </a:r>
            </a:p>
          </p:txBody>
        </p:sp>
      </p:grpSp>
      <p:sp>
        <p:nvSpPr>
          <p:cNvPr id="28" name="Content Placeholder 2">
            <a:extLst>
              <a:ext uri="{FF2B5EF4-FFF2-40B4-BE49-F238E27FC236}">
                <a16:creationId xmlns:a16="http://schemas.microsoft.com/office/drawing/2014/main" id="{A0EBB3E0-108F-E4A9-E366-A5D2DD32DD9D}"/>
              </a:ext>
            </a:extLst>
          </p:cNvPr>
          <p:cNvSpPr txBox="1">
            <a:spLocks/>
          </p:cNvSpPr>
          <p:nvPr userDrawn="1"/>
        </p:nvSpPr>
        <p:spPr>
          <a:xfrm>
            <a:off x="7187260" y="5832117"/>
            <a:ext cx="3326106" cy="276999"/>
          </a:xfrm>
          <a:prstGeom prst="rect">
            <a:avLst/>
          </a:prstGeom>
        </p:spPr>
        <p:txBody>
          <a:bodyPr vert="horz" wrap="square" lIns="0" tIns="0" rIns="0" bIns="0" rtlCol="0" anchor="b" anchorCtr="0">
            <a:spAutoFit/>
          </a:bodyPr>
          <a:lstStyle>
            <a:lvl1pPr marL="0" marR="0" indent="-274320" algn="l" defTabSz="914400" rtl="0" eaLnBrk="1" fontAlgn="auto" latinLnBrk="0" hangingPunct="1">
              <a:lnSpc>
                <a:spcPct val="100000"/>
              </a:lnSpc>
              <a:spcBef>
                <a:spcPts val="0"/>
              </a:spcBef>
              <a:spcAft>
                <a:spcPts val="900"/>
              </a:spcAft>
              <a:buClr>
                <a:schemeClr val="tx1"/>
              </a:buClr>
              <a:buSzTx/>
              <a:buFontTx/>
              <a:buNone/>
              <a:tabLst/>
              <a:defRPr sz="2000" kern="1200" baseline="0">
                <a:solidFill>
                  <a:schemeClr val="tx1"/>
                </a:solidFill>
                <a:latin typeface="Georgia" pitchFamily="18" charset="0"/>
                <a:ea typeface="+mn-ea"/>
                <a:cs typeface="+mn-cs"/>
              </a:defRPr>
            </a:lvl1pPr>
            <a:lvl2pPr marL="27432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2pPr>
            <a:lvl3pPr marL="54864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3pPr>
            <a:lvl4pPr marL="82296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a:solidFill>
                  <a:schemeClr val="tx1"/>
                </a:solidFill>
                <a:latin typeface="Georgia" pitchFamily="18" charset="0"/>
                <a:ea typeface="+mn-ea"/>
                <a:cs typeface="+mn-cs"/>
              </a:defRPr>
            </a:lvl4pPr>
            <a:lvl5pPr marL="1097280" indent="-274320" algn="l" defTabSz="914400" rtl="0" eaLnBrk="1" latinLnBrk="0" hangingPunct="1">
              <a:lnSpc>
                <a:spcPct val="100000"/>
              </a:lnSpc>
              <a:spcBef>
                <a:spcPts val="0"/>
              </a:spcBef>
              <a:spcAft>
                <a:spcPts val="900"/>
              </a:spcAft>
              <a:buClr>
                <a:schemeClr val="tx1"/>
              </a:buClr>
              <a:buFont typeface="Georgia" pitchFamily="18" charset="0"/>
              <a:buChar char="›"/>
              <a:defRPr sz="2000" kern="1200" baseline="0">
                <a:solidFill>
                  <a:schemeClr val="tx1"/>
                </a:solidFill>
                <a:latin typeface="Georgia" pitchFamily="18" charset="0"/>
                <a:ea typeface="+mn-ea"/>
                <a:cs typeface="+mn-cs"/>
              </a:defRPr>
            </a:lvl5pPr>
            <a:lvl6pPr marL="274320" marR="0" indent="-274320" algn="l" defTabSz="914400" rtl="0" eaLnBrk="1" fontAlgn="auto" latinLnBrk="0" hangingPunct="1">
              <a:lnSpc>
                <a:spcPct val="100000"/>
              </a:lnSpc>
              <a:spcBef>
                <a:spcPts val="0"/>
              </a:spcBef>
              <a:spcAft>
                <a:spcPts val="900"/>
              </a:spcAft>
              <a:buClr>
                <a:schemeClr val="tx1"/>
              </a:buClr>
              <a:buSzPct val="100000"/>
              <a:buFont typeface="+mj-lt"/>
              <a:buAutoNum type="arabicPeriod"/>
              <a:tabLst/>
              <a:defRPr sz="2000" kern="1200" baseline="0">
                <a:solidFill>
                  <a:schemeClr val="tx1"/>
                </a:solidFill>
                <a:latin typeface="Georgia" pitchFamily="18" charset="0"/>
                <a:ea typeface="+mn-ea"/>
                <a:cs typeface="+mn-cs"/>
              </a:defRPr>
            </a:lvl6pPr>
            <a:lvl7pPr marL="548640" indent="-274320" algn="l" defTabSz="914400" rtl="0" eaLnBrk="1" latinLnBrk="0" hangingPunct="1">
              <a:lnSpc>
                <a:spcPct val="100000"/>
              </a:lnSpc>
              <a:spcBef>
                <a:spcPts val="0"/>
              </a:spcBef>
              <a:spcAft>
                <a:spcPts val="900"/>
              </a:spcAft>
              <a:buSzPct val="100000"/>
              <a:buFont typeface="+mj-lt"/>
              <a:buAutoNum type="alphaLcPeriod"/>
              <a:defRPr sz="2000" kern="1200" baseline="0">
                <a:solidFill>
                  <a:schemeClr val="tx1"/>
                </a:solidFill>
                <a:latin typeface="Georgia" pitchFamily="18" charset="0"/>
                <a:ea typeface="+mn-ea"/>
                <a:cs typeface="+mn-cs"/>
              </a:defRPr>
            </a:lvl7pPr>
            <a:lvl8pPr marL="822960" indent="-274320" algn="l" defTabSz="914400" rtl="0" eaLnBrk="1" latinLnBrk="0" hangingPunct="1">
              <a:lnSpc>
                <a:spcPct val="100000"/>
              </a:lnSpc>
              <a:spcBef>
                <a:spcPts val="0"/>
              </a:spcBef>
              <a:spcAft>
                <a:spcPts val="900"/>
              </a:spcAft>
              <a:buSzPct val="100000"/>
              <a:buFont typeface="+mj-lt"/>
              <a:buAutoNum type="romanLcPeriod"/>
              <a:defRPr sz="2000" kern="1200" baseline="0">
                <a:solidFill>
                  <a:schemeClr val="tx1"/>
                </a:solidFill>
                <a:latin typeface="Georgia" pitchFamily="18" charset="0"/>
                <a:ea typeface="+mn-ea"/>
                <a:cs typeface="+mn-cs"/>
              </a:defRPr>
            </a:lvl8pPr>
            <a:lvl9pPr marL="0" indent="-274320" algn="l" defTabSz="914400" rtl="0" eaLnBrk="1" latinLnBrk="0" hangingPunct="1">
              <a:lnSpc>
                <a:spcPct val="100000"/>
              </a:lnSpc>
              <a:spcBef>
                <a:spcPts val="0"/>
              </a:spcBef>
              <a:spcAft>
                <a:spcPts val="900"/>
              </a:spcAft>
              <a:buFont typeface="Arial" pitchFamily="34" charset="0"/>
              <a:buNone/>
              <a:defRPr sz="2000" b="1" kern="1200" baseline="0">
                <a:solidFill>
                  <a:schemeClr val="tx2"/>
                </a:solidFill>
                <a:latin typeface="Georgia" pitchFamily="18" charset="0"/>
                <a:ea typeface="+mn-ea"/>
                <a:cs typeface="+mn-cs"/>
              </a:defRPr>
            </a:lvl9pPr>
          </a:lstStyle>
          <a:p>
            <a:pPr indent="0" algn="ctr">
              <a:spcAft>
                <a:spcPts val="0"/>
              </a:spcAft>
            </a:pPr>
            <a:r>
              <a:rPr lang="en-US" sz="1800" i="1" dirty="0">
                <a:solidFill>
                  <a:srgbClr val="C00000"/>
                </a:solidFill>
                <a:latin typeface="+mn-lt"/>
              </a:rPr>
              <a:t>Focus of Today’s Presentation</a:t>
            </a:r>
          </a:p>
        </p:txBody>
      </p:sp>
      <p:sp>
        <p:nvSpPr>
          <p:cNvPr id="29" name="Rectangle 28">
            <a:extLst>
              <a:ext uri="{FF2B5EF4-FFF2-40B4-BE49-F238E27FC236}">
                <a16:creationId xmlns:a16="http://schemas.microsoft.com/office/drawing/2014/main" id="{6739DB4B-4F6B-7C2E-E226-A60C69E9F485}"/>
              </a:ext>
            </a:extLst>
          </p:cNvPr>
          <p:cNvSpPr/>
          <p:nvPr userDrawn="1"/>
        </p:nvSpPr>
        <p:spPr>
          <a:xfrm>
            <a:off x="5410199" y="4695965"/>
            <a:ext cx="5821681" cy="1499989"/>
          </a:xfrm>
          <a:prstGeom prst="rect">
            <a:avLst/>
          </a:prstGeom>
          <a:noFill/>
          <a:ln w="1905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ontent Placeholder 10">
            <a:extLst>
              <a:ext uri="{FF2B5EF4-FFF2-40B4-BE49-F238E27FC236}">
                <a16:creationId xmlns:a16="http://schemas.microsoft.com/office/drawing/2014/main" id="{9DF22B9A-D999-3A36-60A9-F0A04C99CBDF}"/>
              </a:ext>
            </a:extLst>
          </p:cNvPr>
          <p:cNvSpPr txBox="1">
            <a:spLocks/>
          </p:cNvSpPr>
          <p:nvPr userDrawn="1"/>
        </p:nvSpPr>
        <p:spPr>
          <a:xfrm>
            <a:off x="609602" y="2048927"/>
            <a:ext cx="3836038" cy="3717709"/>
          </a:xfrm>
          <a:prstGeom prst="rect">
            <a:avLst/>
          </a:prstGeom>
          <a:ln w="15875">
            <a:noFill/>
          </a:ln>
        </p:spPr>
        <p:txBody>
          <a:bodyPr lIns="0" tIns="0" rIns="0" bIns="0">
            <a:no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27013" indent="-227013"/>
            <a:r>
              <a:rPr lang="en-US" dirty="0" err="1">
                <a:latin typeface="+mn-lt"/>
              </a:rPr>
              <a:t>Faropoint</a:t>
            </a:r>
            <a:r>
              <a:rPr lang="en-US" dirty="0">
                <a:latin typeface="+mn-lt"/>
              </a:rPr>
              <a:t> captures a large volume of proprietary data from its pipeline of new deals and closed transactions</a:t>
            </a:r>
          </a:p>
          <a:p>
            <a:pPr marL="461963" lvl="1" indent="-227013">
              <a:spcBef>
                <a:spcPts val="300"/>
              </a:spcBef>
            </a:pPr>
            <a:r>
              <a:rPr lang="en-US" sz="1400" dirty="0"/>
              <a:t>Deals Created (2022): 1,148</a:t>
            </a:r>
          </a:p>
          <a:p>
            <a:pPr marL="461963" lvl="1" indent="-227013">
              <a:spcBef>
                <a:spcPts val="300"/>
              </a:spcBef>
            </a:pPr>
            <a:r>
              <a:rPr lang="en-US" sz="1400" dirty="0"/>
              <a:t>Offers Submitted (2022): 377</a:t>
            </a:r>
          </a:p>
          <a:p>
            <a:pPr marL="227013" indent="-227013"/>
            <a:r>
              <a:rPr lang="en-US" dirty="0"/>
              <a:t>Insights from acquisitions data </a:t>
            </a:r>
            <a:r>
              <a:rPr lang="en-US" dirty="0">
                <a:latin typeface="+mn-lt"/>
              </a:rPr>
              <a:t>enable a competitive advantage</a:t>
            </a:r>
          </a:p>
          <a:p>
            <a:pPr marL="461963" lvl="1" indent="-227013">
              <a:spcBef>
                <a:spcPts val="300"/>
              </a:spcBef>
            </a:pPr>
            <a:r>
              <a:rPr lang="en-US" sz="1400" dirty="0"/>
              <a:t>[XX]</a:t>
            </a:r>
          </a:p>
          <a:p>
            <a:pPr marL="227013" indent="-227013"/>
            <a:r>
              <a:rPr lang="en-US" dirty="0"/>
              <a:t>Acquisitions IM leverages this data to provide </a:t>
            </a:r>
            <a:r>
              <a:rPr lang="en-US" dirty="0">
                <a:latin typeface="+mn-lt"/>
              </a:rPr>
              <a:t>a pulse on market trends and steer acquisitions direction</a:t>
            </a:r>
          </a:p>
          <a:p>
            <a:pPr marL="227013" indent="-227013"/>
            <a:r>
              <a:rPr lang="en-US" dirty="0">
                <a:latin typeface="+mn-lt"/>
              </a:rPr>
              <a:t>Future state goal is to provide team instant access to data analytics via a business intelligence platform</a:t>
            </a:r>
          </a:p>
        </p:txBody>
      </p:sp>
      <p:sp>
        <p:nvSpPr>
          <p:cNvPr id="31" name="AutoShape 6">
            <a:extLst>
              <a:ext uri="{FF2B5EF4-FFF2-40B4-BE49-F238E27FC236}">
                <a16:creationId xmlns:a16="http://schemas.microsoft.com/office/drawing/2014/main" id="{3B91B619-37CF-C4BC-5D60-2CAA1B247177}"/>
              </a:ext>
            </a:extLst>
          </p:cNvPr>
          <p:cNvSpPr>
            <a:spLocks noChangeArrowheads="1"/>
          </p:cNvSpPr>
          <p:nvPr userDrawn="1"/>
        </p:nvSpPr>
        <p:spPr bwMode="gray">
          <a:xfrm>
            <a:off x="5500969" y="2288712"/>
            <a:ext cx="1433647" cy="924381"/>
          </a:xfrm>
          <a:prstGeom prst="homePlate">
            <a:avLst>
              <a:gd name="adj" fmla="val 18523"/>
            </a:avLst>
          </a:prstGeom>
          <a:solidFill>
            <a:schemeClr val="accent1">
              <a:lumMod val="40000"/>
              <a:lumOff val="60000"/>
            </a:schemeClr>
          </a:solidFill>
          <a:ln w="9525" algn="ctr">
            <a:noFill/>
            <a:miter lim="800000"/>
            <a:headEnd/>
            <a:tailEnd/>
          </a:ln>
          <a:effectLst/>
        </p:spPr>
        <p:txBody>
          <a:bodyPr lIns="72000" tIns="0" rIns="36000" bIns="0" anchor="ctr"/>
          <a:lstStyle/>
          <a:p>
            <a:pPr algn="ctr" eaLnBrk="0" fontAlgn="base" hangingPunct="0">
              <a:spcBef>
                <a:spcPct val="0"/>
              </a:spcBef>
              <a:spcAft>
                <a:spcPct val="0"/>
              </a:spcAft>
              <a:buClr>
                <a:srgbClr val="0B1F65"/>
              </a:buClr>
              <a:buFont typeface="Webdings" pitchFamily="18" charset="2"/>
              <a:buNone/>
            </a:pPr>
            <a:r>
              <a:rPr lang="en-US" sz="14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Portfolio </a:t>
            </a:r>
            <a:br>
              <a:rPr lang="en-US" sz="14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br>
            <a:r>
              <a:rPr lang="en-US" sz="14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Composition</a:t>
            </a:r>
            <a:endParaRPr lang="en-US" sz="1200" b="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33" name="Content Placeholder 10">
            <a:extLst>
              <a:ext uri="{FF2B5EF4-FFF2-40B4-BE49-F238E27FC236}">
                <a16:creationId xmlns:a16="http://schemas.microsoft.com/office/drawing/2014/main" id="{11C7025C-844A-7AFA-37E3-2CB425DAB26F}"/>
              </a:ext>
            </a:extLst>
          </p:cNvPr>
          <p:cNvSpPr txBox="1">
            <a:spLocks/>
          </p:cNvSpPr>
          <p:nvPr userDrawn="1"/>
        </p:nvSpPr>
        <p:spPr>
          <a:xfrm>
            <a:off x="7989945" y="2288713"/>
            <a:ext cx="2959325" cy="703269"/>
          </a:xfrm>
          <a:prstGeom prst="rect">
            <a:avLst/>
          </a:prstGeom>
          <a:ln w="9525">
            <a:noFill/>
          </a:ln>
        </p:spPr>
        <p:txBody>
          <a:bodyPr wrap="square" lIns="0" tIns="0" rIns="0" bIns="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spcBef>
                <a:spcPts val="0"/>
              </a:spcBef>
              <a:spcAft>
                <a:spcPts val="300"/>
              </a:spcAft>
            </a:pPr>
            <a:r>
              <a:rPr lang="en-US" sz="1200" dirty="0">
                <a:latin typeface="+mn-lt"/>
              </a:rPr>
              <a:t>Current and target portfolio composition by </a:t>
            </a:r>
            <a:r>
              <a:rPr lang="en-US" sz="1200" dirty="0"/>
              <a:t>market segment, quality (ranking), and lease strategy</a:t>
            </a:r>
          </a:p>
          <a:p>
            <a:pPr>
              <a:spcBef>
                <a:spcPts val="0"/>
              </a:spcBef>
              <a:spcAft>
                <a:spcPts val="300"/>
              </a:spcAft>
            </a:pPr>
            <a:r>
              <a:rPr lang="en-US" sz="1200" dirty="0"/>
              <a:t>Risk-adjusted returns</a:t>
            </a:r>
          </a:p>
        </p:txBody>
      </p:sp>
      <p:sp>
        <p:nvSpPr>
          <p:cNvPr id="34" name="AutoShape 15">
            <a:extLst>
              <a:ext uri="{FF2B5EF4-FFF2-40B4-BE49-F238E27FC236}">
                <a16:creationId xmlns:a16="http://schemas.microsoft.com/office/drawing/2014/main" id="{702BF952-9C22-B565-B785-DB0EEA314822}"/>
              </a:ext>
            </a:extLst>
          </p:cNvPr>
          <p:cNvSpPr>
            <a:spLocks noChangeArrowheads="1"/>
          </p:cNvSpPr>
          <p:nvPr userDrawn="1"/>
        </p:nvSpPr>
        <p:spPr bwMode="gray">
          <a:xfrm>
            <a:off x="5500969" y="3559203"/>
            <a:ext cx="1433647" cy="924381"/>
          </a:xfrm>
          <a:prstGeom prst="homePlate">
            <a:avLst>
              <a:gd name="adj" fmla="val 18523"/>
            </a:avLst>
          </a:prstGeom>
          <a:solidFill>
            <a:schemeClr val="accent1">
              <a:lumMod val="40000"/>
              <a:lumOff val="60000"/>
            </a:schemeClr>
          </a:solidFill>
          <a:ln w="9525" algn="ctr">
            <a:noFill/>
            <a:miter lim="800000"/>
            <a:headEnd/>
            <a:tailEnd/>
          </a:ln>
          <a:effectLst/>
        </p:spPr>
        <p:txBody>
          <a:bodyPr lIns="72000" tIns="0" rIns="36000" bIns="0" anchor="ctr"/>
          <a:lstStyle/>
          <a:p>
            <a:pPr algn="ctr" eaLnBrk="0" fontAlgn="base" hangingPunct="0">
              <a:spcBef>
                <a:spcPct val="0"/>
              </a:spcBef>
              <a:spcAft>
                <a:spcPct val="0"/>
              </a:spcAft>
              <a:buClr>
                <a:srgbClr val="0B1F65"/>
              </a:buClr>
              <a:buFont typeface="Webdings" pitchFamily="18" charset="2"/>
              <a:buNone/>
            </a:pPr>
            <a:r>
              <a:rPr lang="en-US" sz="14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Pricing </a:t>
            </a:r>
            <a:br>
              <a:rPr lang="en-US" sz="14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br>
            <a:r>
              <a:rPr lang="en-US" sz="1400" b="0" dirty="0">
                <a:solidFill>
                  <a:schemeClr val="bg1"/>
                </a:solidFill>
                <a:latin typeface="Lato Medium" panose="020F0502020204030203" pitchFamily="34" charset="0"/>
                <a:ea typeface="Lato Medium" panose="020F0502020204030203" pitchFamily="34" charset="0"/>
                <a:cs typeface="Lato Medium" panose="020F0502020204030203" pitchFamily="34" charset="0"/>
              </a:rPr>
              <a:t>Trends</a:t>
            </a:r>
          </a:p>
        </p:txBody>
      </p:sp>
      <p:sp>
        <p:nvSpPr>
          <p:cNvPr id="35" name="Content Placeholder 10">
            <a:extLst>
              <a:ext uri="{FF2B5EF4-FFF2-40B4-BE49-F238E27FC236}">
                <a16:creationId xmlns:a16="http://schemas.microsoft.com/office/drawing/2014/main" id="{B66FEC23-A852-2E23-7BEE-6DBE0EDBBC0D}"/>
              </a:ext>
            </a:extLst>
          </p:cNvPr>
          <p:cNvSpPr txBox="1">
            <a:spLocks/>
          </p:cNvSpPr>
          <p:nvPr userDrawn="1"/>
        </p:nvSpPr>
        <p:spPr>
          <a:xfrm>
            <a:off x="7989945" y="3559203"/>
            <a:ext cx="2959325" cy="332399"/>
          </a:xfrm>
          <a:prstGeom prst="rect">
            <a:avLst/>
          </a:prstGeom>
          <a:ln w="9525">
            <a:noFill/>
          </a:ln>
        </p:spPr>
        <p:txBody>
          <a:bodyPr wrap="square" lIns="0" tIns="0" rIns="0" bIns="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spcBef>
                <a:spcPts val="0"/>
              </a:spcBef>
              <a:spcAft>
                <a:spcPts val="300"/>
              </a:spcAft>
            </a:pPr>
            <a:r>
              <a:rPr lang="en-US" sz="1200" dirty="0"/>
              <a:t>Pricing trends c</a:t>
            </a:r>
            <a:r>
              <a:rPr lang="en-US" sz="1200" dirty="0">
                <a:latin typeface="+mn-lt"/>
              </a:rPr>
              <a:t>ut by market, deal size, deal source, and lease strategy</a:t>
            </a:r>
          </a:p>
        </p:txBody>
      </p:sp>
      <p:sp>
        <p:nvSpPr>
          <p:cNvPr id="36" name="AutoShape 15">
            <a:extLst>
              <a:ext uri="{FF2B5EF4-FFF2-40B4-BE49-F238E27FC236}">
                <a16:creationId xmlns:a16="http://schemas.microsoft.com/office/drawing/2014/main" id="{67869891-D07A-3394-F9A9-775710F118F9}"/>
              </a:ext>
            </a:extLst>
          </p:cNvPr>
          <p:cNvSpPr>
            <a:spLocks noChangeArrowheads="1"/>
          </p:cNvSpPr>
          <p:nvPr userDrawn="1"/>
        </p:nvSpPr>
        <p:spPr bwMode="gray">
          <a:xfrm>
            <a:off x="5500969" y="4829694"/>
            <a:ext cx="1433647" cy="924381"/>
          </a:xfrm>
          <a:prstGeom prst="homePlate">
            <a:avLst>
              <a:gd name="adj" fmla="val 18523"/>
            </a:avLst>
          </a:prstGeom>
          <a:solidFill>
            <a:schemeClr val="tx2"/>
          </a:solidFill>
          <a:ln w="9525" algn="ctr">
            <a:noFill/>
            <a:miter lim="800000"/>
            <a:headEnd/>
            <a:tailEnd/>
          </a:ln>
          <a:effectLst/>
        </p:spPr>
        <p:txBody>
          <a:bodyPr lIns="72000" tIns="0" rIns="36000" bIns="0" anchor="ctr"/>
          <a:lstStyle/>
          <a:p>
            <a:pPr algn="ctr" eaLnBrk="0" fontAlgn="base" hangingPunct="0">
              <a:spcBef>
                <a:spcPct val="0"/>
              </a:spcBef>
              <a:spcAft>
                <a:spcPct val="0"/>
              </a:spcAft>
              <a:buClr>
                <a:srgbClr val="0B1F65"/>
              </a:buClr>
              <a:buFont typeface="Webdings" pitchFamily="18" charset="2"/>
              <a:buNone/>
            </a:pPr>
            <a:r>
              <a:rPr lang="en-US" sz="1400" b="0" dirty="0">
                <a:solidFill>
                  <a:srgbClr val="FFFFFF"/>
                </a:solidFill>
                <a:latin typeface="Lato Medium" panose="020F0502020204030203" pitchFamily="34" charset="0"/>
                <a:ea typeface="Lato Medium" panose="020F0502020204030203" pitchFamily="34" charset="0"/>
                <a:cs typeface="Lato Medium" panose="020F0502020204030203" pitchFamily="34" charset="0"/>
              </a:rPr>
              <a:t>Origination</a:t>
            </a:r>
          </a:p>
        </p:txBody>
      </p:sp>
      <p:sp>
        <p:nvSpPr>
          <p:cNvPr id="37" name="Content Placeholder 10">
            <a:extLst>
              <a:ext uri="{FF2B5EF4-FFF2-40B4-BE49-F238E27FC236}">
                <a16:creationId xmlns:a16="http://schemas.microsoft.com/office/drawing/2014/main" id="{44EEC6E9-2EB0-8646-C9F8-A492D4126386}"/>
              </a:ext>
            </a:extLst>
          </p:cNvPr>
          <p:cNvSpPr txBox="1">
            <a:spLocks/>
          </p:cNvSpPr>
          <p:nvPr userDrawn="1"/>
        </p:nvSpPr>
        <p:spPr>
          <a:xfrm>
            <a:off x="7989945" y="4829695"/>
            <a:ext cx="2959323" cy="370871"/>
          </a:xfrm>
          <a:prstGeom prst="rect">
            <a:avLst/>
          </a:prstGeom>
          <a:ln w="9525">
            <a:noFill/>
          </a:ln>
        </p:spPr>
        <p:txBody>
          <a:bodyPr wrap="square" lIns="0" tIns="0" rIns="0" bIns="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spcBef>
                <a:spcPts val="0"/>
              </a:spcBef>
              <a:spcAft>
                <a:spcPts val="300"/>
              </a:spcAft>
            </a:pPr>
            <a:r>
              <a:rPr lang="en-US" sz="1200" dirty="0"/>
              <a:t>Operational KPIs</a:t>
            </a:r>
          </a:p>
          <a:p>
            <a:pPr>
              <a:spcBef>
                <a:spcPts val="0"/>
              </a:spcBef>
              <a:spcAft>
                <a:spcPts val="300"/>
              </a:spcAft>
            </a:pPr>
            <a:r>
              <a:rPr lang="en-US" sz="1200" dirty="0">
                <a:latin typeface="+mn-lt"/>
              </a:rPr>
              <a:t>Brokerage KPIs</a:t>
            </a:r>
          </a:p>
        </p:txBody>
      </p:sp>
      <p:grpSp>
        <p:nvGrpSpPr>
          <p:cNvPr id="38" name="Group 37">
            <a:extLst>
              <a:ext uri="{FF2B5EF4-FFF2-40B4-BE49-F238E27FC236}">
                <a16:creationId xmlns:a16="http://schemas.microsoft.com/office/drawing/2014/main" id="{75F84D50-B405-D1FA-F008-4D51015A90EF}"/>
              </a:ext>
            </a:extLst>
          </p:cNvPr>
          <p:cNvGrpSpPr/>
          <p:nvPr userDrawn="1"/>
        </p:nvGrpSpPr>
        <p:grpSpPr>
          <a:xfrm>
            <a:off x="6951749" y="1916668"/>
            <a:ext cx="947426" cy="3873814"/>
            <a:chOff x="6974344" y="1916668"/>
            <a:chExt cx="711735" cy="3873814"/>
          </a:xfrm>
        </p:grpSpPr>
        <p:sp>
          <p:nvSpPr>
            <p:cNvPr id="39" name="Content Placeholder 10">
              <a:extLst>
                <a:ext uri="{FF2B5EF4-FFF2-40B4-BE49-F238E27FC236}">
                  <a16:creationId xmlns:a16="http://schemas.microsoft.com/office/drawing/2014/main" id="{6CFDDC12-6D25-AF9F-3E87-C5517040BF92}"/>
                </a:ext>
              </a:extLst>
            </p:cNvPr>
            <p:cNvSpPr txBox="1">
              <a:spLocks/>
            </p:cNvSpPr>
            <p:nvPr/>
          </p:nvSpPr>
          <p:spPr>
            <a:xfrm>
              <a:off x="6974344" y="2585054"/>
              <a:ext cx="711735" cy="332399"/>
            </a:xfrm>
            <a:prstGeom prst="rect">
              <a:avLst/>
            </a:prstGeom>
            <a:ln w="9525">
              <a:noFill/>
            </a:ln>
          </p:spPr>
          <p:txBody>
            <a:bodyPr wrap="square" lIns="0" tIns="0" rIns="0" bIns="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200" i="1" dirty="0">
                  <a:latin typeface="+mn-lt"/>
                </a:rPr>
                <a:t>Closed </a:t>
              </a:r>
              <a:br>
                <a:rPr lang="en-US" sz="1200" i="1" dirty="0">
                  <a:latin typeface="+mn-lt"/>
                </a:rPr>
              </a:br>
              <a:r>
                <a:rPr lang="en-US" sz="1200" i="1" dirty="0">
                  <a:latin typeface="+mn-lt"/>
                </a:rPr>
                <a:t>Deals</a:t>
              </a:r>
            </a:p>
          </p:txBody>
        </p:sp>
        <p:sp>
          <p:nvSpPr>
            <p:cNvPr id="40" name="Content Placeholder 10">
              <a:extLst>
                <a:ext uri="{FF2B5EF4-FFF2-40B4-BE49-F238E27FC236}">
                  <a16:creationId xmlns:a16="http://schemas.microsoft.com/office/drawing/2014/main" id="{9B109D76-B1A7-FD58-EC5B-FE48300DEF26}"/>
                </a:ext>
              </a:extLst>
            </p:cNvPr>
            <p:cNvSpPr txBox="1">
              <a:spLocks/>
            </p:cNvSpPr>
            <p:nvPr/>
          </p:nvSpPr>
          <p:spPr>
            <a:xfrm>
              <a:off x="6974344" y="3852720"/>
              <a:ext cx="711735" cy="332399"/>
            </a:xfrm>
            <a:prstGeom prst="rect">
              <a:avLst/>
            </a:prstGeom>
            <a:ln w="9525">
              <a:noFill/>
            </a:ln>
          </p:spPr>
          <p:txBody>
            <a:bodyPr wrap="square" lIns="0" tIns="0" rIns="0" bIns="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200" i="1" dirty="0">
                  <a:latin typeface="+mn-lt"/>
                </a:rPr>
                <a:t>Pipeline Platform</a:t>
              </a:r>
            </a:p>
          </p:txBody>
        </p:sp>
        <p:sp>
          <p:nvSpPr>
            <p:cNvPr id="41" name="Content Placeholder 10">
              <a:extLst>
                <a:ext uri="{FF2B5EF4-FFF2-40B4-BE49-F238E27FC236}">
                  <a16:creationId xmlns:a16="http://schemas.microsoft.com/office/drawing/2014/main" id="{A4717360-7197-6D98-981B-1A5DD804C751}"/>
                </a:ext>
              </a:extLst>
            </p:cNvPr>
            <p:cNvSpPr txBox="1">
              <a:spLocks/>
            </p:cNvSpPr>
            <p:nvPr/>
          </p:nvSpPr>
          <p:spPr>
            <a:xfrm>
              <a:off x="6974344" y="5125685"/>
              <a:ext cx="711735" cy="664797"/>
            </a:xfrm>
            <a:prstGeom prst="rect">
              <a:avLst/>
            </a:prstGeom>
            <a:ln w="9525">
              <a:noFill/>
            </a:ln>
          </p:spPr>
          <p:txBody>
            <a:bodyPr wrap="square" lIns="0" tIns="0" rIns="0" bIns="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200" i="1" dirty="0">
                  <a:latin typeface="+mn-lt"/>
                </a:rPr>
                <a:t>Pipeline Platform, Broker CRM</a:t>
              </a:r>
            </a:p>
          </p:txBody>
        </p:sp>
        <p:sp>
          <p:nvSpPr>
            <p:cNvPr id="42" name="Content Placeholder 10">
              <a:extLst>
                <a:ext uri="{FF2B5EF4-FFF2-40B4-BE49-F238E27FC236}">
                  <a16:creationId xmlns:a16="http://schemas.microsoft.com/office/drawing/2014/main" id="{2854A0F4-E675-51E7-8683-D95D4C78A487}"/>
                </a:ext>
              </a:extLst>
            </p:cNvPr>
            <p:cNvSpPr txBox="1">
              <a:spLocks/>
            </p:cNvSpPr>
            <p:nvPr/>
          </p:nvSpPr>
          <p:spPr>
            <a:xfrm>
              <a:off x="6974344" y="1916668"/>
              <a:ext cx="711735" cy="166199"/>
            </a:xfrm>
            <a:prstGeom prst="rect">
              <a:avLst/>
            </a:prstGeom>
            <a:ln w="9525">
              <a:noFill/>
            </a:ln>
          </p:spPr>
          <p:txBody>
            <a:bodyPr wrap="square" lIns="0" tIns="0" rIns="0" bIns="0">
              <a:spAutoFit/>
            </a:bodyPr>
            <a:lstStyle>
              <a:lvl1pPr marL="179388" indent="-179388" algn="l" defTabSz="914400" rtl="0" eaLnBrk="1" latinLnBrk="0" hangingPunct="1">
                <a:lnSpc>
                  <a:spcPct val="90000"/>
                </a:lnSpc>
                <a:spcBef>
                  <a:spcPts val="768"/>
                </a:spcBef>
                <a:spcAft>
                  <a:spcPts val="0"/>
                </a:spcAft>
                <a:buFont typeface="Arial" panose="020B0604020202020204" pitchFamily="34" charset="0"/>
                <a:buChar char="•"/>
                <a:defRPr sz="1600" b="0" kern="1200">
                  <a:solidFill>
                    <a:schemeClr val="tx1"/>
                  </a:solidFill>
                  <a:latin typeface="+mn-lt"/>
                  <a:ea typeface="+mn-ea"/>
                  <a:cs typeface="+mn-cs"/>
                </a:defRPr>
              </a:lvl1pPr>
              <a:lvl2pPr marL="378000" indent="-180000" algn="l" defTabSz="914400" rtl="0" eaLnBrk="1" latinLnBrk="0" hangingPunct="1">
                <a:lnSpc>
                  <a:spcPct val="90000"/>
                </a:lnSpc>
                <a:spcBef>
                  <a:spcPts val="600"/>
                </a:spcBef>
                <a:buFont typeface="Arial" panose="020B0604020202020204" pitchFamily="34" charset="0"/>
                <a:buChar char="–"/>
                <a:defRPr sz="1600" b="0" kern="1200">
                  <a:solidFill>
                    <a:schemeClr val="tx1"/>
                  </a:solidFill>
                  <a:latin typeface="+mn-lt"/>
                  <a:ea typeface="+mn-ea"/>
                  <a:cs typeface="+mn-cs"/>
                </a:defRPr>
              </a:lvl2pPr>
              <a:lvl3pPr marL="55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3pPr>
              <a:lvl4pPr marL="738000" indent="-179388" algn="l" defTabSz="914400" rtl="0" eaLnBrk="1" latinLnBrk="0" hangingPunct="1">
                <a:lnSpc>
                  <a:spcPct val="100000"/>
                </a:lnSpc>
                <a:spcBef>
                  <a:spcPts val="0"/>
                </a:spcBef>
                <a:buFont typeface="Arial" panose="020B0604020202020204" pitchFamily="34" charset="0"/>
                <a:buChar char="–"/>
                <a:defRPr sz="1600" b="0" kern="1200">
                  <a:solidFill>
                    <a:schemeClr val="tx1"/>
                  </a:solidFill>
                  <a:latin typeface="+mn-lt"/>
                  <a:ea typeface="+mn-ea"/>
                  <a:cs typeface="+mn-cs"/>
                </a:defRPr>
              </a:lvl4pPr>
              <a:lvl5pPr marL="738000" indent="-179388" algn="l" defTabSz="914400" rtl="0" eaLnBrk="1" latinLnBrk="0" hangingPunct="1">
                <a:lnSpc>
                  <a:spcPct val="100000"/>
                </a:lnSpc>
                <a:spcBef>
                  <a:spcPts val="0"/>
                </a:spcBef>
                <a:buFont typeface="Arial" panose="020B0604020202020204" pitchFamily="34" charset="0"/>
                <a:buChar char="–"/>
                <a:tabLst/>
                <a:defRPr sz="1600" b="0" kern="1200">
                  <a:solidFill>
                    <a:schemeClr val="tx1"/>
                  </a:solidFill>
                  <a:latin typeface="+mn-lt"/>
                  <a:ea typeface="+mn-ea"/>
                  <a:cs typeface="+mn-cs"/>
                </a:defRPr>
              </a:lvl5pPr>
              <a:lvl6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6pPr>
              <a:lvl7pPr marL="717550" indent="-179388"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200" i="1" u="sng" dirty="0">
                  <a:latin typeface="+mn-lt"/>
                </a:rPr>
                <a:t>Source</a:t>
              </a:r>
            </a:p>
          </p:txBody>
        </p:sp>
      </p:grpSp>
    </p:spTree>
    <p:extLst>
      <p:ext uri="{BB962C8B-B14F-4D97-AF65-F5344CB8AC3E}">
        <p14:creationId xmlns:p14="http://schemas.microsoft.com/office/powerpoint/2010/main" val="16272723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84">
          <p15:clr>
            <a:srgbClr val="FBAE40"/>
          </p15:clr>
        </p15:guide>
        <p15:guide id="4" pos="7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oleObject" Target="../embeddings/oleObject1.bin"/><Relationship Id="rId2" Type="http://schemas.openxmlformats.org/officeDocument/2006/relationships/slideLayout" Target="../slideLayouts/slideLayout2.xml"/><Relationship Id="rId16" Type="http://schemas.openxmlformats.org/officeDocument/2006/relationships/tags" Target="../tags/tag3.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2.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98F180EB-1DC8-41FE-A1B8-F9098C8C00DC}"/>
              </a:ext>
            </a:extLst>
          </p:cNvPr>
          <p:cNvGraphicFramePr>
            <a:graphicFrameLocks noChangeAspect="1"/>
          </p:cNvGraphicFramePr>
          <p:nvPr userDrawn="1">
            <p:custDataLst>
              <p:tags r:id="rId15"/>
            </p:custDataLst>
            <p:extLst>
              <p:ext uri="{D42A27DB-BD31-4B8C-83A1-F6EECF244321}">
                <p14:modId xmlns:p14="http://schemas.microsoft.com/office/powerpoint/2010/main" val="93062209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7" imgW="270" imgH="270" progId="TCLayout.ActiveDocument.1">
                  <p:embed/>
                </p:oleObj>
              </mc:Choice>
              <mc:Fallback>
                <p:oleObj name="think-cell Slide" r:id="rId17" imgW="270" imgH="270" progId="TCLayout.ActiveDocument.1">
                  <p:embed/>
                  <p:pic>
                    <p:nvPicPr>
                      <p:cNvPr id="8" name="Object 7" hidden="1">
                        <a:extLst>
                          <a:ext uri="{FF2B5EF4-FFF2-40B4-BE49-F238E27FC236}">
                            <a16:creationId xmlns:a16="http://schemas.microsoft.com/office/drawing/2014/main" id="{98F180EB-1DC8-41FE-A1B8-F9098C8C00DC}"/>
                          </a:ext>
                        </a:extLst>
                      </p:cNvPr>
                      <p:cNvPicPr/>
                      <p:nvPr/>
                    </p:nvPicPr>
                    <p:blipFill>
                      <a:blip r:embed="rId18"/>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8D95BBA3-B154-4CDA-B6C4-250B08222CBC}"/>
              </a:ext>
            </a:extLst>
          </p:cNvPr>
          <p:cNvSpPr/>
          <p:nvPr userDrawn="1">
            <p:custDataLst>
              <p:tags r:id="rId16"/>
            </p:custDataLst>
          </p:nvPr>
        </p:nvSpPr>
        <p:spPr>
          <a:xfrm>
            <a:off x="0" y="0"/>
            <a:ext cx="158750" cy="158750"/>
          </a:xfrm>
          <a:prstGeom prst="rect">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200" b="0" i="0" baseline="0" dirty="0">
              <a:latin typeface="Cambria" panose="02040503050406030204" pitchFamily="18" charset="0"/>
              <a:ea typeface="+mj-ea"/>
              <a:cs typeface="+mj-cs"/>
              <a:sym typeface="Cambria" panose="02040503050406030204" pitchFamily="18" charset="0"/>
            </a:endParaRPr>
          </a:p>
        </p:txBody>
      </p:sp>
      <p:sp>
        <p:nvSpPr>
          <p:cNvPr id="13" name="Slide Number Placeholder 6">
            <a:extLst>
              <a:ext uri="{FF2B5EF4-FFF2-40B4-BE49-F238E27FC236}">
                <a16:creationId xmlns:a16="http://schemas.microsoft.com/office/drawing/2014/main" id="{A1FDDA9D-FE17-E08D-1AD2-0CCE015233B1}"/>
              </a:ext>
            </a:extLst>
          </p:cNvPr>
          <p:cNvSpPr>
            <a:spLocks noGrp="1"/>
          </p:cNvSpPr>
          <p:nvPr>
            <p:ph type="sldNum" sz="quarter" idx="4"/>
          </p:nvPr>
        </p:nvSpPr>
        <p:spPr>
          <a:xfrm>
            <a:off x="11409431" y="6529386"/>
            <a:ext cx="537262" cy="206104"/>
          </a:xfrm>
          <a:prstGeom prst="rect">
            <a:avLst/>
          </a:prstGeom>
        </p:spPr>
        <p:txBody>
          <a:bodyPr anchor="b"/>
          <a:lstStyle>
            <a:lvl1pPr algn="r">
              <a:defRPr sz="1000">
                <a:solidFill>
                  <a:schemeClr val="tx1">
                    <a:lumMod val="50000"/>
                    <a:lumOff val="50000"/>
                  </a:schemeClr>
                </a:solidFill>
                <a:latin typeface="+mn-lt"/>
              </a:defRPr>
            </a:lvl1pPr>
          </a:lstStyle>
          <a:p>
            <a:fld id="{19B51A1E-902D-48AF-9020-955120F399B6}" type="slidenum">
              <a:rPr lang="en-US" smtClean="0"/>
              <a:pPr/>
              <a:t>‹#›</a:t>
            </a:fld>
            <a:endParaRPr lang="en-US" dirty="0"/>
          </a:p>
        </p:txBody>
      </p:sp>
      <p:sp>
        <p:nvSpPr>
          <p:cNvPr id="3" name="TextBox 2">
            <a:extLst>
              <a:ext uri="{FF2B5EF4-FFF2-40B4-BE49-F238E27FC236}">
                <a16:creationId xmlns:a16="http://schemas.microsoft.com/office/drawing/2014/main" id="{2F2FBCD6-CDD6-BCBA-1FB6-1CE45041E600}"/>
              </a:ext>
            </a:extLst>
          </p:cNvPr>
          <p:cNvSpPr txBox="1"/>
          <p:nvPr userDrawn="1"/>
        </p:nvSpPr>
        <p:spPr>
          <a:xfrm>
            <a:off x="537298" y="206265"/>
            <a:ext cx="3316538" cy="258532"/>
          </a:xfrm>
          <a:prstGeom prst="rect">
            <a:avLst/>
          </a:prstGeom>
          <a:noFill/>
        </p:spPr>
        <p:txBody>
          <a:bodyPr wrap="square" rtlCol="0">
            <a:spAutoFit/>
          </a:bodyPr>
          <a:lstStyle/>
          <a:p>
            <a:r>
              <a:rPr lang="en-US" sz="1080" b="1" dirty="0">
                <a:solidFill>
                  <a:srgbClr val="33404F"/>
                </a:solidFill>
                <a:latin typeface="Gilroy" pitchFamily="2" charset="77"/>
              </a:rPr>
              <a:t>Tenant Credit Scorecard </a:t>
            </a:r>
            <a:r>
              <a:rPr lang="en-US" sz="1080" dirty="0">
                <a:solidFill>
                  <a:srgbClr val="33404F"/>
                </a:solidFill>
                <a:latin typeface="Gilroy" pitchFamily="2" charset="77"/>
              </a:rPr>
              <a:t>| New FP Methodology</a:t>
            </a: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97" r:id="rId1"/>
    <p:sldLayoutId id="2147483691" r:id="rId2"/>
    <p:sldLayoutId id="2147483718" r:id="rId3"/>
    <p:sldLayoutId id="2147483701" r:id="rId4"/>
    <p:sldLayoutId id="2147483711" r:id="rId5"/>
    <p:sldLayoutId id="2147483700" r:id="rId6"/>
    <p:sldLayoutId id="2147483694" r:id="rId7"/>
    <p:sldLayoutId id="2147483695" r:id="rId8"/>
    <p:sldLayoutId id="2147483702" r:id="rId9"/>
    <p:sldLayoutId id="2147483713" r:id="rId10"/>
    <p:sldLayoutId id="2147483707" r:id="rId11"/>
    <p:sldLayoutId id="2147483649" r:id="rId12"/>
    <p:sldLayoutId id="2147483692" r:id="rId13"/>
  </p:sldLayoutIdLst>
  <p:hf hdr="0" dt="0"/>
  <p:txStyles>
    <p:titleStyle>
      <a:lvl1pPr algn="l" defTabSz="914400" rtl="0" eaLnBrk="1" latinLnBrk="0" hangingPunct="1">
        <a:lnSpc>
          <a:spcPct val="90000"/>
        </a:lnSpc>
        <a:spcBef>
          <a:spcPct val="0"/>
        </a:spcBef>
        <a:buNone/>
        <a:defRPr lang="en-US" sz="3200" kern="1200" spc="-100" baseline="0" noProof="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Clr>
          <a:schemeClr val="accent1"/>
        </a:buClr>
        <a:buFont typeface="Wingdings" panose="05000000000000000000" pitchFamily="2" charset="2"/>
        <a:buChar char="§"/>
        <a:defRPr sz="18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Symbol" panose="05050102010706020507" pitchFamily="18" charset="2"/>
        <a:buChar char="-"/>
        <a:defRPr sz="1600" kern="1200">
          <a:solidFill>
            <a:schemeClr val="tx1">
              <a:lumMod val="75000"/>
              <a:lumOff val="25000"/>
            </a:schemeClr>
          </a:solidFill>
          <a:latin typeface="+mj-lt"/>
          <a:ea typeface="+mn-ea"/>
          <a:cs typeface="+mn-cs"/>
        </a:defRPr>
      </a:lvl2pPr>
      <a:lvl3pPr marL="809625" indent="-266700" algn="l" defTabSz="914400" rtl="0" eaLnBrk="1" latinLnBrk="0" hangingPunct="1">
        <a:lnSpc>
          <a:spcPct val="90000"/>
        </a:lnSpc>
        <a:spcBef>
          <a:spcPts val="500"/>
        </a:spcBef>
        <a:buClr>
          <a:schemeClr val="accent1"/>
        </a:buClr>
        <a:buFont typeface="Arial" panose="020B0604020202020204" pitchFamily="34" charset="0"/>
        <a:buChar char="•"/>
        <a:defRPr sz="1400" kern="1200">
          <a:solidFill>
            <a:schemeClr val="tx1">
              <a:lumMod val="75000"/>
              <a:lumOff val="25000"/>
            </a:schemeClr>
          </a:solidFill>
          <a:latin typeface="+mj-lt"/>
          <a:ea typeface="+mn-ea"/>
          <a:cs typeface="+mn-cs"/>
        </a:defRPr>
      </a:lvl3pPr>
      <a:lvl4pPr marL="1076325" indent="-266700" algn="l" defTabSz="914400" rtl="0" eaLnBrk="1" latinLnBrk="0" hangingPunct="1">
        <a:lnSpc>
          <a:spcPct val="90000"/>
        </a:lnSpc>
        <a:spcBef>
          <a:spcPts val="500"/>
        </a:spcBef>
        <a:buClr>
          <a:schemeClr val="accent1"/>
        </a:buClr>
        <a:buFont typeface="Courier New" panose="02070309020205020404" pitchFamily="49" charset="0"/>
        <a:buChar char="o"/>
        <a:defRPr sz="1400" kern="1200">
          <a:solidFill>
            <a:schemeClr val="tx1">
              <a:lumMod val="75000"/>
              <a:lumOff val="25000"/>
            </a:schemeClr>
          </a:solidFill>
          <a:latin typeface="+mj-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Ø"/>
        <a:defRPr sz="1400" kern="1200">
          <a:solidFill>
            <a:schemeClr val="tx1">
              <a:lumMod val="75000"/>
              <a:lumOff val="2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13.png"/><Relationship Id="rId2" Type="http://schemas.openxmlformats.org/officeDocument/2006/relationships/slideLayout" Target="../slideLayouts/slideLayout3.xml"/><Relationship Id="rId1" Type="http://schemas.openxmlformats.org/officeDocument/2006/relationships/tags" Target="../tags/tag34.xml"/><Relationship Id="rId6" Type="http://schemas.openxmlformats.org/officeDocument/2006/relationships/image" Target="../media/image12.png"/><Relationship Id="rId5" Type="http://schemas.openxmlformats.org/officeDocument/2006/relationships/image" Target="../media/image11.emf"/><Relationship Id="rId4" Type="http://schemas.openxmlformats.org/officeDocument/2006/relationships/oleObject" Target="../embeddings/oleObject6.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80746D-7D0C-623E-F173-A80BCCB2F10A}"/>
            </a:ext>
          </a:extLst>
        </p:cNvPr>
        <p:cNvGrpSpPr/>
        <p:nvPr/>
      </p:nvGrpSpPr>
      <p:grpSpPr>
        <a:xfrm>
          <a:off x="0" y="0"/>
          <a:ext cx="0" cy="0"/>
          <a:chOff x="0" y="0"/>
          <a:chExt cx="0" cy="0"/>
        </a:xfrm>
      </p:grpSpPr>
      <p:graphicFrame>
        <p:nvGraphicFramePr>
          <p:cNvPr id="52" name="Object 51" hidden="1">
            <a:extLst>
              <a:ext uri="{FF2B5EF4-FFF2-40B4-BE49-F238E27FC236}">
                <a16:creationId xmlns:a16="http://schemas.microsoft.com/office/drawing/2014/main" id="{3E672436-594F-0534-A447-62F145B8BDAE}"/>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6" imgH="306" progId="TCLayout.ActiveDocument.1">
                  <p:embed/>
                </p:oleObj>
              </mc:Choice>
              <mc:Fallback>
                <p:oleObj name="think-cell Slide" r:id="rId4" imgW="306" imgH="306" progId="TCLayout.ActiveDocument.1">
                  <p:embed/>
                  <p:pic>
                    <p:nvPicPr>
                      <p:cNvPr id="52" name="Object 51" hidden="1">
                        <a:extLst>
                          <a:ext uri="{FF2B5EF4-FFF2-40B4-BE49-F238E27FC236}">
                            <a16:creationId xmlns:a16="http://schemas.microsoft.com/office/drawing/2014/main" id="{FA1B16B2-D932-AF82-12FF-5EC273D084F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3" name="Text Placeholder 12">
            <a:extLst>
              <a:ext uri="{FF2B5EF4-FFF2-40B4-BE49-F238E27FC236}">
                <a16:creationId xmlns:a16="http://schemas.microsoft.com/office/drawing/2014/main" id="{C0ED0F9F-5077-F5EA-4EB8-C9CE894D5510}"/>
              </a:ext>
            </a:extLst>
          </p:cNvPr>
          <p:cNvSpPr>
            <a:spLocks noGrp="1"/>
          </p:cNvSpPr>
          <p:nvPr>
            <p:ph type="body" sz="quarter" idx="16"/>
          </p:nvPr>
        </p:nvSpPr>
        <p:spPr>
          <a:xfrm>
            <a:off x="381001" y="536577"/>
            <a:ext cx="10966450" cy="547688"/>
          </a:xfrm>
        </p:spPr>
        <p:txBody>
          <a:bodyPr/>
          <a:lstStyle/>
          <a:p>
            <a:r>
              <a:rPr lang="en-US" dirty="0" err="1"/>
              <a:t>Sabbow</a:t>
            </a:r>
            <a:r>
              <a:rPr lang="en-US" dirty="0"/>
              <a:t> &amp; Co., Inc.</a:t>
            </a:r>
            <a:r>
              <a:rPr lang="en-US" b="0" dirty="0"/>
              <a:t>| Tenant Credit Risk Narrative</a:t>
            </a:r>
          </a:p>
        </p:txBody>
      </p:sp>
      <p:sp>
        <p:nvSpPr>
          <p:cNvPr id="9" name="TextBox 8">
            <a:extLst>
              <a:ext uri="{FF2B5EF4-FFF2-40B4-BE49-F238E27FC236}">
                <a16:creationId xmlns:a16="http://schemas.microsoft.com/office/drawing/2014/main" id="{E1AF8CD6-A222-A2D1-3EF0-78BF114E8FF6}"/>
              </a:ext>
            </a:extLst>
          </p:cNvPr>
          <p:cNvSpPr txBox="1"/>
          <p:nvPr/>
        </p:nvSpPr>
        <p:spPr>
          <a:xfrm>
            <a:off x="342901" y="948682"/>
            <a:ext cx="11468098" cy="5669454"/>
          </a:xfrm>
          <a:prstGeom prst="rect">
            <a:avLst/>
          </a:prstGeom>
          <a:noFill/>
        </p:spPr>
        <p:txBody>
          <a:bodyPr wrap="square" lIns="45720" tIns="0" rIns="45720" bIns="0">
            <a:noAutofit/>
          </a:bodyPr>
          <a:lstStyle>
            <a:defPPr>
              <a:defRPr lang="en-US"/>
            </a:defPPr>
            <a:lvl1pPr marL="171450" indent="-171450" algn="just">
              <a:spcBef>
                <a:spcPts val="600"/>
              </a:spcBef>
              <a:buFont typeface="Arial" panose="020B0604020202020204" pitchFamily="34" charset="0"/>
              <a:buChar char="•"/>
              <a:defRPr sz="1200"/>
            </a:lvl1pPr>
          </a:lstStyle>
          <a:p>
            <a:pPr marL="0" indent="0">
              <a:spcBef>
                <a:spcPts val="0"/>
              </a:spcBef>
              <a:buNone/>
            </a:pPr>
            <a:r>
              <a:rPr lang="en-US" dirty="0" err="1">
                <a:sym typeface="Wingdings" panose="05000000000000000000" pitchFamily="2" charset="2"/>
              </a:rPr>
              <a:t>Sabbow</a:t>
            </a:r>
            <a:r>
              <a:rPr lang="en-US" dirty="0">
                <a:sym typeface="Wingdings" panose="05000000000000000000" pitchFamily="2" charset="2"/>
              </a:rPr>
              <a:t> &amp; Co., Inc. (credit risk entity) is primarily d/b/a WTC Granite Industries (tenant), making about 35% of their revenue and Phoenix Precast Products.</a:t>
            </a:r>
          </a:p>
          <a:p>
            <a:pPr marL="0" indent="0">
              <a:spcBef>
                <a:spcPts val="0"/>
              </a:spcBef>
              <a:buNone/>
            </a:pPr>
            <a:r>
              <a:rPr lang="en-US" dirty="0">
                <a:sym typeface="Wingdings" panose="05000000000000000000" pitchFamily="2" charset="2"/>
              </a:rPr>
              <a:t>The credit analysis is mainly based on the annualized T-9 financials (excel, unaudited, through 9/24) which we supplemented with some proforma assumptions. The consolidated, CPA-reviewed, yet </a:t>
            </a:r>
            <a:r>
              <a:rPr lang="en-US" u="sng" dirty="0">
                <a:sym typeface="Wingdings" panose="05000000000000000000" pitchFamily="2" charset="2"/>
              </a:rPr>
              <a:t>not audited,</a:t>
            </a:r>
            <a:r>
              <a:rPr lang="en-US" dirty="0">
                <a:sym typeface="Wingdings" panose="05000000000000000000" pitchFamily="2" charset="2"/>
              </a:rPr>
              <a:t> complete financials (FY-21/22/23) and some high-level FY-25 projections complemented the assessment. </a:t>
            </a:r>
            <a:r>
              <a:rPr lang="en-US" u="sng" dirty="0">
                <a:sym typeface="Wingdings" panose="05000000000000000000" pitchFamily="2" charset="2"/>
              </a:rPr>
              <a:t>Proforma</a:t>
            </a:r>
            <a:r>
              <a:rPr lang="en-US" dirty="0">
                <a:sym typeface="Wingdings" panose="05000000000000000000" pitchFamily="2" charset="2"/>
              </a:rPr>
              <a:t>: The b/s per 9/24 was adjusted by $2.5mn in estimated net proceeds from the SLB, reducing debt. The subject property is assumed to be fully depreciated, given &gt;30 years in operation – no reduction of Assets.</a:t>
            </a:r>
          </a:p>
          <a:p>
            <a:pPr marL="0" indent="0">
              <a:spcBef>
                <a:spcPts val="0"/>
              </a:spcBef>
              <a:buNone/>
            </a:pPr>
            <a:r>
              <a:rPr lang="en-US" b="1" u="sng" dirty="0"/>
              <a:t>Pros:</a:t>
            </a:r>
          </a:p>
          <a:p>
            <a:pPr>
              <a:spcBef>
                <a:spcPts val="0"/>
              </a:spcBef>
            </a:pPr>
            <a:r>
              <a:rPr lang="en-US" dirty="0"/>
              <a:t>Strong growth projection in FY-24(A) with nearly 20% higher revenue, translating to 164.2% increase in Net Income, and 130% growth in Operating Income. Since fixed expenses comprised of Rent, Interest Expenses and Current Portion of LT-Debt are to decline by ~13% in FY-24, FCCR is slated to improve from 0.91x in FY-23 to 2.41x in FY-24(A).</a:t>
            </a:r>
          </a:p>
          <a:p>
            <a:pPr>
              <a:spcBef>
                <a:spcPts val="0"/>
              </a:spcBef>
            </a:pPr>
            <a:r>
              <a:rPr lang="en-US" dirty="0"/>
              <a:t>Operational Efficiency increased substantially since FY-21 (e.g. EBITDA margin gradually grew from 5.4% to an annualized FY-24-based 18.1%). For FY-25 we are projecting a slight decline to 17.5% which the tenant explained with growing pains as they continue to acquire companies. Their peers operate at a median </a:t>
            </a:r>
            <a:r>
              <a:rPr lang="en-US" dirty="0" err="1"/>
              <a:t>EBiTDA</a:t>
            </a:r>
            <a:r>
              <a:rPr lang="en-US" dirty="0"/>
              <a:t> Margin of 8.8%. Their main USP is superior service (e.g. In their Precast business they are the only company in New England, that makes deliveries with crane trucks.). </a:t>
            </a:r>
          </a:p>
          <a:p>
            <a:pPr marL="171450" marR="0" lvl="0" indent="-171450" defTabSz="914400" rtl="0" eaLnBrk="1" fontAlgn="auto" latinLnBrk="0" hangingPunct="1">
              <a:lnSpc>
                <a:spcPct val="100000"/>
              </a:lnSpc>
              <a:spcBef>
                <a:spcPts val="0"/>
              </a:spcBef>
              <a:buClrTx/>
              <a:buSzTx/>
              <a:buFont typeface="Arial" panose="020B0604020202020204" pitchFamily="34" charset="0"/>
              <a:buChar char="•"/>
              <a:tabLst/>
              <a:defRPr/>
            </a:pPr>
            <a:r>
              <a:rPr lang="en-US" sz="1200" dirty="0"/>
              <a:t>Dual focus on precast concrete products and granite memorials diversifies them well by serving construction (cyclical) and commemorative (stable) markets. During</a:t>
            </a:r>
            <a:r>
              <a:rPr lang="en-US" sz="1200" baseline="0" dirty="0"/>
              <a:t> FY-23 and FY-24 they invested &gt;$10mn in CAPEX. They continuously operate at a profit even during FY-21 (peak of COVID). Customer concentration is no more than 2-3% each, they rarely lose customers. 90% of granite is imported from India (200-300 sea containers annually) – avoiding US trade conflicts with China.</a:t>
            </a:r>
            <a:endParaRPr lang="en-US" sz="1200" dirty="0"/>
          </a:p>
          <a:p>
            <a:pPr marL="171450" marR="0" lvl="0" indent="-171450" defTabSz="914400" rtl="0" eaLnBrk="1" fontAlgn="auto" latinLnBrk="0" hangingPunct="1">
              <a:lnSpc>
                <a:spcPct val="100000"/>
              </a:lnSpc>
              <a:spcBef>
                <a:spcPts val="0"/>
              </a:spcBef>
              <a:buClrTx/>
              <a:buSzTx/>
              <a:buFont typeface="Arial" panose="020B0604020202020204" pitchFamily="34" charset="0"/>
              <a:buChar char="•"/>
              <a:tabLst/>
              <a:defRPr/>
            </a:pPr>
            <a:r>
              <a:rPr lang="en-US" sz="1200" b="0" baseline="0" dirty="0"/>
              <a:t>The long-term o</a:t>
            </a:r>
            <a:r>
              <a:rPr lang="en-US" sz="1200" dirty="0"/>
              <a:t>wner-operators</a:t>
            </a:r>
            <a:r>
              <a:rPr lang="en-US" dirty="0"/>
              <a:t> (Charles Morley, president of </a:t>
            </a:r>
            <a:r>
              <a:rPr lang="en-US" dirty="0" err="1"/>
              <a:t>Sabbow</a:t>
            </a:r>
            <a:r>
              <a:rPr lang="en-US" dirty="0"/>
              <a:t> – holds an MBA, a J.D., and is also a CPA |</a:t>
            </a:r>
            <a:r>
              <a:rPr lang="en-US" sz="1200" dirty="0"/>
              <a:t> Peter Scott – Harvard Graduate and General Counsel) are</a:t>
            </a:r>
            <a:r>
              <a:rPr lang="en-US" sz="1200" baseline="0" dirty="0"/>
              <a:t> very versatile, legally, and financially capable. Combined with decades of experience (since 1989!) they are successfully pursuing a growth strategy via acquisitions. They have a strong understanding of market dynamics as well as banks/lenders/investors. To reduce key-man risk, they have mangers for each business segment. Charles has a strong focus on acquisitions, generally looking at 3-4 targets at any given time. In 4-6 years they want to make north of $100mn in revenue. Bank of America seems to be a primary (R/C-line). The debt structure is not anticipating any major debt maturities through 2038, with Notes Payable in 2027/28/29/33 (jointly ~17% of total debt.)</a:t>
            </a:r>
          </a:p>
          <a:p>
            <a:pPr marL="0" indent="0">
              <a:spcBef>
                <a:spcPts val="0"/>
              </a:spcBef>
              <a:buNone/>
            </a:pPr>
            <a:r>
              <a:rPr lang="en-US" b="1" u="sng" dirty="0"/>
              <a:t>Cons</a:t>
            </a:r>
          </a:p>
          <a:p>
            <a:pPr>
              <a:spcBef>
                <a:spcPts val="0"/>
              </a:spcBef>
            </a:pPr>
            <a:r>
              <a:rPr lang="en-US" dirty="0"/>
              <a:t>High Leverage expressed via a debt-to-assets ratio of 66.2% and net debt-to-EBITDA ratio of 8.25 per FY-23 (vs peers’ 0.42x, and 11.6%). The quick ratio of 0.28, is far below the peer median of 1.62, suggesting challenges in meeting short-term liabilities without relying heavily on inventory (84% of Assets is comprised of Inventory).</a:t>
            </a:r>
          </a:p>
          <a:p>
            <a:pPr>
              <a:spcBef>
                <a:spcPts val="0"/>
              </a:spcBef>
            </a:pPr>
            <a:r>
              <a:rPr lang="en-US" dirty="0"/>
              <a:t>Charles and Peter are both in their mid/upper 70s </a:t>
            </a:r>
            <a:r>
              <a:rPr lang="en-US" dirty="0">
                <a:sym typeface="Wingdings" panose="05000000000000000000" pitchFamily="2" charset="2"/>
              </a:rPr>
              <a:t> succession/continuity concerns</a:t>
            </a:r>
            <a:r>
              <a:rPr lang="en-US" dirty="0"/>
              <a:t>. A topic they also had to address with their lenders (e.g. </a:t>
            </a:r>
            <a:r>
              <a:rPr lang="en-US" dirty="0" err="1"/>
              <a:t>BofA</a:t>
            </a:r>
            <a:r>
              <a:rPr lang="en-US" dirty="0"/>
              <a:t>) during refi conversations.</a:t>
            </a:r>
          </a:p>
          <a:p>
            <a:pPr>
              <a:spcBef>
                <a:spcPts val="0"/>
              </a:spcBef>
            </a:pPr>
            <a:r>
              <a:rPr lang="en-US" dirty="0"/>
              <a:t>Granite, as a commodities business is highly competitive. At the same time, they are working on 2 larger acquisitions in 2025 </a:t>
            </a:r>
            <a:r>
              <a:rPr lang="en-US" dirty="0">
                <a:sym typeface="Wingdings" panose="05000000000000000000" pitchFamily="2" charset="2"/>
              </a:rPr>
              <a:t> M&amp;A / Integration risk.</a:t>
            </a:r>
            <a:endParaRPr lang="en-US" dirty="0"/>
          </a:p>
          <a:p>
            <a:pPr marL="0" indent="0">
              <a:spcBef>
                <a:spcPts val="0"/>
              </a:spcBef>
              <a:buNone/>
            </a:pPr>
            <a:r>
              <a:rPr lang="en-US" sz="1200" b="1" u="sng" dirty="0"/>
              <a:t>Bottom Line</a:t>
            </a:r>
          </a:p>
          <a:p>
            <a:pPr marL="0" indent="0">
              <a:spcBef>
                <a:spcPts val="0"/>
              </a:spcBef>
              <a:buNone/>
            </a:pPr>
            <a:r>
              <a:rPr lang="en-US" dirty="0"/>
              <a:t>Based on the annualized T9 financials (FY-24(A)), including the reduction of debt by $2.5mn (estimated net sales proceeds from SLB),  Net Debt / EBITDA leverage is projected to drop &lt;5x, as EBITDA is expected to increase by 71% in 2024 (Debt-to-Asset ratio to decline to 56.2%). Total Assets do not include any Goodwill. Despite the high level of debt, we don’t foresee an issue with the company carrying the respective expenses given their growth trajectory, superior operational efficiency, revenue stability, and an FCCR of 2.41x. Liquidity concerns are effectively addressed via  remaining capacity under an R/C-line (~$4.0mn). Established in 1989, they have a long and successful track record integrating companies, which increases the confidence to continue that path. To address succession risks/concerns, Chuck and Peter</a:t>
            </a:r>
            <a:r>
              <a:rPr lang="en-US" sz="1200" baseline="0" dirty="0"/>
              <a:t> plan to hand over ~1/3 of the firm to employees by 2027/28, and each move to a board position. Their focus on service enabled them to become more of a wholesaler, supplying their original competitors</a:t>
            </a:r>
            <a:r>
              <a:rPr lang="en-US" sz="1200" baseline="0"/>
              <a:t>, bypassing </a:t>
            </a:r>
            <a:r>
              <a:rPr lang="en-US" sz="1200" baseline="0" dirty="0"/>
              <a:t>an otherwise ruinous competition. Management is certainly not shy of taking risks. Hence, it would be prudent to ask for an elevated SD, combined with covenant monitoring/reporting in line with the ones that </a:t>
            </a:r>
            <a:r>
              <a:rPr lang="en-US" sz="1200" baseline="0" dirty="0" err="1"/>
              <a:t>BofA</a:t>
            </a:r>
            <a:r>
              <a:rPr lang="en-US" sz="1200" baseline="0" dirty="0"/>
              <a:t> likely imposes.</a:t>
            </a:r>
            <a:endParaRPr lang="en-US" dirty="0"/>
          </a:p>
        </p:txBody>
      </p:sp>
      <p:pic>
        <p:nvPicPr>
          <p:cNvPr id="3" name="Picture 2">
            <a:extLst>
              <a:ext uri="{FF2B5EF4-FFF2-40B4-BE49-F238E27FC236}">
                <a16:creationId xmlns:a16="http://schemas.microsoft.com/office/drawing/2014/main" id="{674666EA-F2C7-7F4E-938C-91591E550C34}"/>
              </a:ext>
            </a:extLst>
          </p:cNvPr>
          <p:cNvPicPr>
            <a:picLocks noChangeAspect="1"/>
          </p:cNvPicPr>
          <p:nvPr/>
        </p:nvPicPr>
        <p:blipFill>
          <a:blip r:embed="rId6"/>
          <a:stretch>
            <a:fillRect/>
          </a:stretch>
        </p:blipFill>
        <p:spPr>
          <a:xfrm>
            <a:off x="10315058" y="287323"/>
            <a:ext cx="1334565" cy="804130"/>
          </a:xfrm>
          <a:prstGeom prst="rect">
            <a:avLst/>
          </a:prstGeom>
        </p:spPr>
      </p:pic>
      <p:pic>
        <p:nvPicPr>
          <p:cNvPr id="6" name="Picture 5" descr="A logo on a black background&#10;&#10;AI-generated content may be incorrect.">
            <a:extLst>
              <a:ext uri="{FF2B5EF4-FFF2-40B4-BE49-F238E27FC236}">
                <a16:creationId xmlns:a16="http://schemas.microsoft.com/office/drawing/2014/main" id="{B98D0647-7B21-5657-BDF1-A6CA93B8B56A}"/>
              </a:ext>
            </a:extLst>
          </p:cNvPr>
          <p:cNvPicPr>
            <a:picLocks noChangeAspect="1"/>
          </p:cNvPicPr>
          <p:nvPr/>
        </p:nvPicPr>
        <p:blipFill>
          <a:blip r:embed="rId7"/>
          <a:srcRect t="35519" b="34587"/>
          <a:stretch/>
        </p:blipFill>
        <p:spPr>
          <a:xfrm>
            <a:off x="8383366" y="378789"/>
            <a:ext cx="1770316" cy="529227"/>
          </a:xfrm>
          <a:prstGeom prst="rect">
            <a:avLst/>
          </a:prstGeom>
        </p:spPr>
      </p:pic>
    </p:spTree>
    <p:extLst>
      <p:ext uri="{BB962C8B-B14F-4D97-AF65-F5344CB8AC3E}">
        <p14:creationId xmlns:p14="http://schemas.microsoft.com/office/powerpoint/2010/main" val="96708435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7037&quot;&gt;&lt;version val=&quot;3308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Day&gt;&lt;m_yearfmt&gt;&lt;begin val=&quot;0&quot;/&gt;&lt;end val=&quot;4&quot;/&gt;&lt;/m_yearfmt&gt;&lt;/m_precDefaultDay&gt;&lt;m_precDefaultWeek&gt;&lt;m_yearfmt&gt;&lt;begin val=&quot;0&quot;/&gt;&lt;end val=&quot;4&quot;/&gt;&lt;/m_yearfmt&gt;&lt;/m_precDefaultWeek&gt;&lt;m_precDefaultMonth&gt;&lt;m_bNumberIsYear val=&quot;0&quot;/&gt;&lt;m_strFormatTime&gt;%1-%y&lt;/m_strFormatTime&gt;&lt;m_yearfmt&gt;&lt;begin val=&quot;4&quot;/&gt;&lt;end val=&quot;4&quot;/&gt;&lt;/m_yearfmt&gt;&lt;/m_precDefaultMonth&gt;&lt;m_precDefaultQuarter&gt;&lt;m_yearfmt&gt;&lt;begin val=&quot;0&quot;/&gt;&lt;end val=&quot;4&quot;/&gt;&lt;/m_yearfmt&gt;&lt;/m_precDefaultQuarter&gt;&lt;m_precDefaultYear&gt;&lt;m_bNumberIsYear val=&quot;0&quot;/&gt;&lt;m_strFormatTime&gt;%Y&lt;/m_strFormatTime&gt;&lt;m_yearfmt&gt;&lt;begin val=&quot;0&quot;/&gt;&lt;end val=&quot;0&quot;/&gt;&lt;/m_yearfmt&gt;&lt;/m_precDefaultYear&gt;&lt;m_precDefaultFYDay&gt;&lt;m_yearfmt&gt;&lt;begin val=&quot;0&quot;/&gt;&lt;end val=&quot;4&quot;/&gt;&lt;/m_yearfmt&gt;&lt;/m_precDefaultFYDay&gt;&lt;m_precDefaultFYWeek&gt;&lt;m_yearfmt&gt;&lt;begin val=&quot;0&quot;/&gt;&lt;end val=&quot;4&quot;/&gt;&lt;/m_yearfmt&gt;&lt;/m_precDefaultFYWeek&gt;&lt;m_precDefaultFYMonth&gt;&lt;m_yearfmt&gt;&lt;begin val=&quot;0&quot;/&gt;&lt;end val=&quot;4&quot;/&gt;&lt;/m_yearfmt&gt;&lt;/m_precDefaultFYMonth&gt;&lt;m_precDefaultFYQuarter&gt;&lt;m_yearfmt&gt;&lt;begin val=&quot;0&quot;/&gt;&lt;end val=&quot;4&quot;/&gt;&lt;/m_yearfmt&gt;&lt;/m_precDefaultFYQuarter&gt;&lt;m_precDefaultFYYear&gt;&lt;m_yearfmt&gt;&lt;begin val=&quot;0&quot;/&gt;&lt;end val=&quot;4&quot;/&gt;&lt;/m_yearfmt&gt;&lt;/m_precDefaultFYYear&gt;&lt;m_mruColor&gt;&lt;m_vecMRU length=&quot;3&quot;&gt;&lt;elem m_fUsage=&quot;1.89999999999999991118E+00&quot;&gt;&lt;m_msothmcolidx val=&quot;0&quot;/&gt;&lt;m_rgb r=&quot;FF&quot; g=&quot;D8&quot; b=&quot;97&quot;/&gt;&lt;/elem&gt;&lt;elem m_fUsage=&quot;8.10000000000000053291E-01&quot;&gt;&lt;m_msothmcolidx val=&quot;0&quot;/&gt;&lt;m_rgb r=&quot;CB&quot; g=&quot;D5&quot; b=&quot;DE&quot;/&gt;&lt;/elem&gt;&lt;elem m_fUsage=&quot;7.29000000000000092371E-01&quot;&gt;&lt;m_msothmcolidx val=&quot;0&quot;/&gt;&lt;m_rgb r=&quot;89&quot; g=&quot;9D&quot; b=&quot;B4&quot;/&gt;&lt;/elem&gt;&lt;/m_vecMRU&gt;&lt;/m_mruColor&gt;&lt;m_eweekdayFirstOfWeek val=&quot;1&quot;/&gt;&lt;m_eweekdayFirstOfWorkweek val=&quot;2&quot;/&gt;&lt;m_eweekdayFirstOfWeekend val=&quot;7&quot;/&gt;&lt;/CPresentation&gt;&lt;/root&gt;"/>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KXE0Uo_jEU2.UBLpl1kfj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KXE0Uo_jEU2.UBLpl1kfj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KXE0Uo_jEU2.UBLpl1kfjw"/>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K7msXOq47ESrrdcRaZS6tA"/>
</p:tagLst>
</file>

<file path=ppt/tags/tag16.xml><?xml version="1.0" encoding="utf-8"?>
<p:tagLst xmlns:a="http://schemas.openxmlformats.org/drawingml/2006/main" xmlns:r="http://schemas.openxmlformats.org/officeDocument/2006/relationships" xmlns:p="http://schemas.openxmlformats.org/presentationml/2006/main">
  <p:tag name="OTLMARKERSHAPE" val="OTL"/>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OAMse4D6OEirIqcyjnvrk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KXE0Uo_jEU2.UBLpl1kfj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K7msXOq47ESrrdcRaZS6tA"/>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K7msXOq47ESrrdcRaZS6tA"/>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KXE0Uo_jEU2.UBLpl1kfjw"/>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KXE0Uo_jEU2.UBLpl1kfj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KXE0Uo_jEU2.UBLpl1kfjw"/>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K7msXOq47ESrrdcRaZS6tA"/>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FYbU02eB7RbiYRtpjg0d7g"/>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KXE0Uo_jEU2.UBLpl1kfjw"/>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KXE0Uo_jEU2.UBLpl1kfjw"/>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KXE0Uo_jEU2.UBLpl1kfjw"/>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KXE0Uo_jEU2.UBLpl1kfj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Custom 2">
      <a:dk1>
        <a:sysClr val="windowText" lastClr="000000"/>
      </a:dk1>
      <a:lt1>
        <a:sysClr val="window" lastClr="FFFFFF"/>
      </a:lt1>
      <a:dk2>
        <a:srgbClr val="44546A"/>
      </a:dk2>
      <a:lt2>
        <a:srgbClr val="E7E6E6"/>
      </a:lt2>
      <a:accent1>
        <a:srgbClr val="33404F"/>
      </a:accent1>
      <a:accent2>
        <a:srgbClr val="FFAB21"/>
      </a:accent2>
      <a:accent3>
        <a:srgbClr val="A5A5A5"/>
      </a:accent3>
      <a:accent4>
        <a:srgbClr val="FFD965"/>
      </a:accent4>
      <a:accent5>
        <a:srgbClr val="99CCFF"/>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accent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48_Architecture pitch deck_AAS_v3" id="{D6ADE7BA-2AE6-4C0F-A253-97D96F39DF4F}" vid="{B3EF9804-4F7A-49D6-8F08-674E893D96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148CE358F3D0B4EA788644A4FFB1AD2" ma:contentTypeVersion="14" ma:contentTypeDescription="Create a new document." ma:contentTypeScope="" ma:versionID="f8a4cab7c493d75aa1528d3a74ae4c7e">
  <xsd:schema xmlns:xsd="http://www.w3.org/2001/XMLSchema" xmlns:xs="http://www.w3.org/2001/XMLSchema" xmlns:p="http://schemas.microsoft.com/office/2006/metadata/properties" xmlns:ns2="0ffe02cf-bcd9-4458-8135-a0e16dc5cf50" xmlns:ns3="40606339-1470-4982-a189-d0a3187b38d0" targetNamespace="http://schemas.microsoft.com/office/2006/metadata/properties" ma:root="true" ma:fieldsID="bbfab0e36610469994078d37bd78055f" ns2:_="" ns3:_="">
    <xsd:import namespace="0ffe02cf-bcd9-4458-8135-a0e16dc5cf50"/>
    <xsd:import namespace="40606339-1470-4982-a189-d0a3187b38d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ObjectDetectorVersions" minOccurs="0"/>
                <xsd:element ref="ns2:MediaLengthInSeconds" minOccurs="0"/>
                <xsd:element ref="ns2:MediaServiceLocation"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fe02cf-bcd9-4458-8135-a0e16dc5cf5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Location" ma:index="13" nillable="true" ma:displayName="Location" ma:indexed="true"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e4754051-9484-4b91-b87b-bc7805518ace"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606339-1470-4982-a189-d0a3187b38d0"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c3d844df-9335-497c-a11d-c5f56cdce63e}" ma:internalName="TaxCatchAll" ma:showField="CatchAllData" ma:web="40606339-1470-4982-a189-d0a3187b38d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ffe02cf-bcd9-4458-8135-a0e16dc5cf50">
      <Terms xmlns="http://schemas.microsoft.com/office/infopath/2007/PartnerControls"/>
    </lcf76f155ced4ddcb4097134ff3c332f>
    <TaxCatchAll xmlns="40606339-1470-4982-a189-d0a3187b38d0"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B58F5E6-61D5-4E7B-8A35-DA40608159B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fe02cf-bcd9-4458-8135-a0e16dc5cf50"/>
    <ds:schemaRef ds:uri="40606339-1470-4982-a189-d0a3187b38d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B687A62-7187-4F21-B4CA-BF435385BA39}">
  <ds:schemaRefs>
    <ds:schemaRef ds:uri="http://schemas.microsoft.com/office/2006/documentManagement/types"/>
    <ds:schemaRef ds:uri="16c05727-aa75-4e4a-9b5f-8a80a1165891"/>
    <ds:schemaRef ds:uri="http://schemas.microsoft.com/office/2006/metadata/properties"/>
    <ds:schemaRef ds:uri="http://purl.org/dc/dcmitype/"/>
    <ds:schemaRef ds:uri="http://purl.org/dc/elements/1.1/"/>
    <ds:schemaRef ds:uri="71af3243-3dd4-4a8d-8c0d-dd76da1f02a5"/>
    <ds:schemaRef ds:uri="http://www.w3.org/XML/1998/namespace"/>
    <ds:schemaRef ds:uri="http://schemas.microsoft.com/office/infopath/2007/PartnerControls"/>
    <ds:schemaRef ds:uri="http://schemas.openxmlformats.org/package/2006/metadata/core-properties"/>
    <ds:schemaRef ds:uri="http://purl.org/dc/terms/"/>
    <ds:schemaRef ds:uri="0ffe02cf-bcd9-4458-8135-a0e16dc5cf50"/>
    <ds:schemaRef ds:uri="40606339-1470-4982-a189-d0a3187b38d0"/>
  </ds:schemaRefs>
</ds:datastoreItem>
</file>

<file path=customXml/itemProps3.xml><?xml version="1.0" encoding="utf-8"?>
<ds:datastoreItem xmlns:ds="http://schemas.openxmlformats.org/officeDocument/2006/customXml" ds:itemID="{C9E218DD-0FEB-4634-80BC-C17E97F7391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Architecture pitch deck</Template>
  <TotalTime>0</TotalTime>
  <Words>934</Words>
  <Application>Microsoft Office PowerPoint</Application>
  <PresentationFormat>Widescreen</PresentationFormat>
  <Paragraphs>15</Paragraphs>
  <Slides>1</Slides>
  <Notes>1</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15" baseType="lpstr">
      <vt:lpstr>Arial</vt:lpstr>
      <vt:lpstr>Calibri</vt:lpstr>
      <vt:lpstr>Calibri Light</vt:lpstr>
      <vt:lpstr>Cambria</vt:lpstr>
      <vt:lpstr>Courier New</vt:lpstr>
      <vt:lpstr>Gilroy</vt:lpstr>
      <vt:lpstr>Helvetica</vt:lpstr>
      <vt:lpstr>Lato Light</vt:lpstr>
      <vt:lpstr>Lato Medium</vt:lpstr>
      <vt:lpstr>Symbol</vt:lpstr>
      <vt:lpstr>Webdings</vt:lpstr>
      <vt:lpstr>Wingdings</vt:lpstr>
      <vt:lpstr>Office Theme</vt:lpstr>
      <vt:lpstr>think-cell Slide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9</cp:revision>
  <dcterms:created xsi:type="dcterms:W3CDTF">2019-11-06T04:31:46Z</dcterms:created>
  <dcterms:modified xsi:type="dcterms:W3CDTF">2025-01-22T21:41:27Z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0x0101009148CE358F3D0B4EA788644A4FFB1AD2</vt:lpwstr>
  </property>
  <property fmtid="{D5CDD505-2E9C-101B-9397-08002B2CF9AE}" pid="3" name="Order">
    <vt:r8>657400</vt:r8>
  </property>
  <property fmtid="{D5CDD505-2E9C-101B-9397-08002B2CF9AE}" pid="4" name="MediaServiceImageTags">
    <vt:lpwstr/>
  </property>
</Properties>
</file>